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320" r:id="rId3"/>
    <p:sldId id="258" r:id="rId4"/>
    <p:sldId id="260" r:id="rId5"/>
    <p:sldId id="332" r:id="rId6"/>
    <p:sldId id="315" r:id="rId7"/>
    <p:sldId id="355" r:id="rId8"/>
    <p:sldId id="316" r:id="rId9"/>
    <p:sldId id="350" r:id="rId10"/>
    <p:sldId id="356" r:id="rId11"/>
    <p:sldId id="357" r:id="rId12"/>
    <p:sldId id="358" r:id="rId13"/>
    <p:sldId id="359" r:id="rId14"/>
    <p:sldId id="317" r:id="rId15"/>
    <p:sldId id="354" r:id="rId16"/>
    <p:sldId id="335" r:id="rId17"/>
    <p:sldId id="336" r:id="rId18"/>
    <p:sldId id="337" r:id="rId19"/>
    <p:sldId id="338" r:id="rId20"/>
    <p:sldId id="333" r:id="rId21"/>
    <p:sldId id="321" r:id="rId22"/>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64" userDrawn="1">
          <p15:clr>
            <a:srgbClr val="A4A3A4"/>
          </p15:clr>
        </p15:guide>
        <p15:guide id="2" pos="388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5C78"/>
    <a:srgbClr val="4D5D78"/>
    <a:srgbClr val="7186A7"/>
    <a:srgbClr val="569DD1"/>
    <a:srgbClr val="323D50"/>
    <a:srgbClr val="C6CEDC"/>
    <a:srgbClr val="2C4F8C"/>
    <a:srgbClr val="F9DFE6"/>
    <a:srgbClr val="F5C7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BBBF524-B29C-4857-9B0C-E6984DFD038B}" styleName="表样式 1 25">
    <a:wholeTbl>
      <a:tcTxStyle>
        <a:fontRef idx="none">
          <a:srgbClr val="000000"/>
        </a:fontRef>
      </a:tcTxStyle>
      <a:tcStyle>
        <a:tcBdr>
          <a:left>
            <a:ln w="9525" cmpd="sng">
              <a:solidFill>
                <a:schemeClr val="accent1"/>
              </a:solidFill>
            </a:ln>
          </a:left>
          <a:right>
            <a:ln w="9525" cmpd="sng">
              <a:solidFill>
                <a:schemeClr val="accent1"/>
              </a:solidFill>
            </a:ln>
          </a:right>
          <a:top>
            <a:ln w="9525" cmpd="sng">
              <a:solidFill>
                <a:schemeClr val="accent1"/>
              </a:solidFill>
            </a:ln>
          </a:top>
          <a:bottom>
            <a:ln w="9525" cmpd="sng">
              <a:solidFill>
                <a:schemeClr val="accent1"/>
              </a:solidFill>
            </a:ln>
          </a:bottom>
          <a:insideH>
            <a:ln w="9525" cmpd="sng">
              <a:solidFill>
                <a:schemeClr val="accent1">
                  <a:lumMod val="34000"/>
                  <a:lumOff val="66000"/>
                </a:schemeClr>
              </a:solidFill>
            </a:ln>
          </a:insideH>
          <a:insideV>
            <a:ln w="9525" cmpd="sng">
              <a:solidFill>
                <a:schemeClr val="accent1">
                  <a:lumMod val="34000"/>
                  <a:lumOff val="66000"/>
                </a:schemeClr>
              </a:solidFill>
            </a:ln>
          </a:insideV>
        </a:tcBdr>
        <a:fill>
          <a:solidFill>
            <a:srgbClr val="FFFFFF"/>
          </a:solidFill>
        </a:fill>
      </a:tcStyle>
    </a:wholeTbl>
    <a:band2H>
      <a:tcTxStyle>
        <a:fontRef idx="none">
          <a:srgbClr val="08090C"/>
        </a:fontRef>
      </a:tcTxStyle>
      <a:tcStyle>
        <a:tcBdr/>
        <a:fill>
          <a:solidFill>
            <a:schemeClr val="accent1">
              <a:lumMod val="10000"/>
              <a:lumOff val="90000"/>
            </a:schemeClr>
          </a:solidFill>
        </a:fill>
      </a:tcStyle>
    </a:band2H>
    <a:band1V>
      <a:tcStyle>
        <a:tcBdr>
          <a:left>
            <a:ln w="9525" cmpd="sng">
              <a:solidFill>
                <a:schemeClr val="accent1"/>
              </a:solidFill>
            </a:ln>
          </a:left>
          <a:right>
            <a:ln w="9525" cmpd="sng">
              <a:solidFill>
                <a:schemeClr val="accent1"/>
              </a:solid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w="9525" cmpd="sng">
              <a:solidFill>
                <a:schemeClr val="accent1">
                  <a:lumMod val="40000"/>
                  <a:lumOff val="60000"/>
                </a:schemeClr>
              </a:solidFill>
            </a:ln>
          </a:insideV>
        </a:tcBdr>
        <a:fill>
          <a:solidFill>
            <a:schemeClr val="accent1">
              <a:lumMod val="10000"/>
              <a:lumOff val="90000"/>
            </a:schemeClr>
          </a:solidFill>
        </a:fill>
      </a:tcStyle>
    </a:band1V>
    <a:band2V>
      <a:tcStyle>
        <a:tcBdr>
          <a:left>
            <a:ln w="9525" cmpd="sng">
              <a:solidFill>
                <a:schemeClr val="accent1">
                  <a:lumMod val="40000"/>
                  <a:lumOff val="60000"/>
                </a:schemeClr>
              </a:solidFill>
            </a:ln>
          </a:left>
          <a:right>
            <a:ln w="9525" cmpd="sng">
              <a:solidFill>
                <a:schemeClr val="accent1">
                  <a:lumMod val="40000"/>
                  <a:lumOff val="60000"/>
                </a:schemeClr>
              </a:solidFill>
            </a:ln>
          </a:right>
          <a:top>
            <a:ln w="9525" cmpd="sng">
              <a:solidFill>
                <a:schemeClr val="accent1"/>
              </a:solidFill>
            </a:ln>
          </a:top>
          <a:bottom>
            <a:ln w="9525" cmpd="sng">
              <a:solidFill>
                <a:schemeClr val="accent1"/>
              </a:solidFill>
            </a:ln>
          </a:bottom>
          <a:insideH>
            <a:ln w="9525" cmpd="sng">
              <a:solidFill>
                <a:schemeClr val="accent1">
                  <a:lumMod val="40000"/>
                  <a:lumOff val="60000"/>
                </a:schemeClr>
              </a:solidFill>
            </a:ln>
          </a:insideH>
          <a:insideV>
            <a:ln>
              <a:noFill/>
            </a:ln>
          </a:insideV>
        </a:tcBdr>
      </a:tcStyle>
    </a:band2V>
    <a:lastCol>
      <a:tcTxStyle b="on">
        <a:fontRef idx="none">
          <a:srgbClr val="08090C"/>
        </a:fontRef>
      </a:tcTxStyle>
      <a:tcStyle>
        <a:tcBdr>
          <a:left>
            <a:ln w="9525" cmpd="sng">
              <a:solidFill>
                <a:schemeClr val="accent1">
                  <a:lumMod val="34000"/>
                  <a:lumOff val="66000"/>
                </a:schemeClr>
              </a:solidFill>
            </a:ln>
          </a:left>
          <a:right>
            <a:ln w="9525" cmpd="sng">
              <a:solidFill>
                <a:schemeClr val="accent1"/>
              </a:solidFill>
            </a:ln>
          </a:right>
          <a:top>
            <a:ln w="9525" cmpd="sng">
              <a:solidFill>
                <a:schemeClr val="accent1">
                  <a:lumMod val="34000"/>
                  <a:lumOff val="66000"/>
                </a:schemeClr>
              </a:solidFill>
            </a:ln>
          </a:top>
          <a:bottom>
            <a:ln w="9525" cmpd="sng">
              <a:solidFill>
                <a:schemeClr val="accent1"/>
              </a:solidFill>
            </a:ln>
          </a:bottom>
          <a:insideH>
            <a:ln w="9525" cmpd="sng">
              <a:solidFill>
                <a:schemeClr val="accent1">
                  <a:lumMod val="34000"/>
                  <a:lumOff val="66000"/>
                </a:schemeClr>
              </a:solidFill>
            </a:ln>
          </a:insideH>
          <a:insideV>
            <a:ln>
              <a:noFill/>
            </a:ln>
          </a:insideV>
        </a:tcBdr>
        <a:fill>
          <a:solidFill>
            <a:srgbClr val="FFFFFF"/>
          </a:solidFill>
        </a:fill>
      </a:tcStyle>
    </a:lastCol>
    <a:firstCol>
      <a:tcTxStyle b="on">
        <a:fontRef idx="none">
          <a:srgbClr val="08090C"/>
        </a:fontRef>
      </a:tcTxStyle>
      <a:tcStyle>
        <a:tcBdr>
          <a:left>
            <a:ln w="9525" cmpd="sng">
              <a:solidFill>
                <a:schemeClr val="accent1"/>
              </a:solidFill>
            </a:ln>
          </a:left>
          <a:right>
            <a:ln w="9525" cmpd="sng">
              <a:solidFill>
                <a:schemeClr val="accent1">
                  <a:lumMod val="34000"/>
                  <a:lumOff val="66000"/>
                </a:schemeClr>
              </a:solidFill>
            </a:ln>
          </a:right>
          <a:top>
            <a:ln w="9525" cmpd="sng">
              <a:solidFill>
                <a:schemeClr val="accent1">
                  <a:lumMod val="34000"/>
                  <a:lumOff val="66000"/>
                </a:schemeClr>
              </a:solidFill>
            </a:ln>
          </a:top>
          <a:bottom>
            <a:ln w="9525" cmpd="sng">
              <a:solidFill>
                <a:schemeClr val="accent1"/>
              </a:solidFill>
            </a:ln>
          </a:bottom>
          <a:insideH>
            <a:ln w="9525" cmpd="sng">
              <a:solidFill>
                <a:schemeClr val="accent1">
                  <a:lumMod val="34000"/>
                  <a:lumOff val="66000"/>
                </a:schemeClr>
              </a:solidFill>
            </a:ln>
          </a:insideH>
          <a:insideV>
            <a:ln>
              <a:noFill/>
            </a:ln>
          </a:insideV>
        </a:tcBdr>
        <a:fill>
          <a:solidFill>
            <a:srgbClr val="FFFFFF"/>
          </a:solidFill>
        </a:fill>
      </a:tcStyle>
    </a:firstCol>
    <a:lastRow>
      <a:tcTxStyle b="on">
        <a:fontRef idx="none">
          <a:srgbClr val="08090C"/>
        </a:fontRef>
      </a:tcTxStyle>
      <a:tcStyle>
        <a:tcBdr>
          <a:left>
            <a:ln w="9525" cmpd="sng">
              <a:solidFill>
                <a:schemeClr val="accent1"/>
              </a:solidFill>
            </a:ln>
          </a:left>
          <a:right>
            <a:ln w="9525" cmpd="sng">
              <a:solidFill>
                <a:schemeClr val="accent1"/>
              </a:solidFill>
            </a:ln>
          </a:right>
          <a:top>
            <a:ln w="9525" cmpd="sng">
              <a:solidFill>
                <a:schemeClr val="accent1"/>
              </a:solidFill>
            </a:ln>
          </a:top>
          <a:bottom>
            <a:ln w="9525" cmpd="sng">
              <a:solidFill>
                <a:schemeClr val="accent1"/>
              </a:solidFill>
            </a:ln>
          </a:bottom>
          <a:insideH>
            <a:ln>
              <a:noFill/>
            </a:ln>
          </a:insideH>
          <a:insideV>
            <a:ln>
              <a:noFill/>
            </a:ln>
          </a:insideV>
        </a:tcBdr>
        <a:fill>
          <a:solidFill>
            <a:srgbClr val="FFFFFF"/>
          </a:solidFill>
        </a:fill>
      </a:tcStyle>
    </a:lastRow>
    <a:firstRow>
      <a:tcTxStyle b="on">
        <a:fontRef idx="none">
          <a:srgbClr val="08090C"/>
        </a:fontRef>
      </a:tcTxStyle>
      <a:tcStyle>
        <a:tcBdr>
          <a:left>
            <a:ln w="9525" cmpd="sng">
              <a:solidFill>
                <a:schemeClr val="accent1"/>
              </a:solidFill>
            </a:ln>
          </a:left>
          <a:right>
            <a:ln w="9525" cmpd="sng">
              <a:solidFill>
                <a:schemeClr val="accent1"/>
              </a:solidFill>
            </a:ln>
          </a:right>
          <a:top>
            <a:ln w="9525" cmpd="sng">
              <a:solidFill>
                <a:schemeClr val="accent1"/>
              </a:solidFill>
            </a:ln>
          </a:top>
          <a:bottom>
            <a:ln w="9525" cmpd="sng">
              <a:solidFill>
                <a:schemeClr val="accent1">
                  <a:lumMod val="34000"/>
                  <a:lumOff val="66000"/>
                </a:schemeClr>
              </a:solidFill>
            </a:ln>
          </a:bottom>
          <a:insideH>
            <a:ln>
              <a:noFill/>
            </a:ln>
          </a:insideH>
          <a:insideV>
            <a:ln w="9525" cmpd="sng">
              <a:solidFill>
                <a:srgbClr val="FFFFFF"/>
              </a:solidFill>
            </a:ln>
          </a:insideV>
        </a:tcBdr>
        <a:fill>
          <a:solidFill>
            <a:schemeClr val="accent1">
              <a:lumMod val="20000"/>
              <a:lumOff val="8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showGuides="1">
      <p:cViewPr varScale="1">
        <p:scale>
          <a:sx n="88" d="100"/>
          <a:sy n="88" d="100"/>
        </p:scale>
        <p:origin x="108" y="306"/>
      </p:cViewPr>
      <p:guideLst>
        <p:guide orient="horz" pos="2064"/>
        <p:guide pos="3882"/>
      </p:guideLst>
    </p:cSldViewPr>
  </p:slideViewPr>
  <p:notesTextViewPr>
    <p:cViewPr>
      <p:scale>
        <a:sx n="1" d="1"/>
        <a:sy n="1" d="1"/>
      </p:scale>
      <p:origin x="0" y="0"/>
    </p:cViewPr>
  </p:notesTextViewPr>
  <p:sorterViewPr>
    <p:cViewPr>
      <p:scale>
        <a:sx n="100" d="100"/>
        <a:sy n="100" d="100"/>
      </p:scale>
      <p:origin x="0" y="-3413"/>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gs" Target="tags/tag39.xml"/><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image7.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cxnSp>
        <p:nvCxnSpPr>
          <p:cNvPr id="11" name="直接连接符 10"/>
          <p:cNvCxnSpPr/>
          <p:nvPr userDrawn="1"/>
        </p:nvCxnSpPr>
        <p:spPr>
          <a:xfrm>
            <a:off x="2022932" y="5558695"/>
            <a:ext cx="8234585" cy="0"/>
          </a:xfrm>
          <a:prstGeom prst="line">
            <a:avLst/>
          </a:prstGeom>
          <a:ln w="6350">
            <a:gradFill flip="none" rotWithShape="1">
              <a:gsLst>
                <a:gs pos="0">
                  <a:schemeClr val="tx1">
                    <a:lumMod val="65000"/>
                    <a:lumOff val="35000"/>
                    <a:alpha val="0"/>
                  </a:schemeClr>
                </a:gs>
                <a:gs pos="100000">
                  <a:schemeClr val="tx1">
                    <a:lumMod val="65000"/>
                    <a:lumOff val="35000"/>
                    <a:alpha val="0"/>
                  </a:schemeClr>
                </a:gs>
                <a:gs pos="41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4" name="图片 13" descr="卡通人物&#10;&#10;低可信度描述已自动生成"/>
          <p:cNvPicPr>
            <a:picLocks noChangeAspect="1"/>
          </p:cNvPicPr>
          <p:nvPr userDrawn="1"/>
        </p:nvPicPr>
        <p:blipFill>
          <a:blip r:embed="rId2" cstate="print">
            <a:lum bright="70000" contrast="-70000"/>
            <a:extLst>
              <a:ext uri="{BEBA8EAE-BF5A-486C-A8C5-ECC9F3942E4B}">
                <a14:imgProps xmlns:a14="http://schemas.microsoft.com/office/drawing/2010/main">
                  <a14:imgLayer r:embed="rId3">
                    <a14:imgEffect>
                      <a14:artisticPhotocopy trans="30000" detail="2"/>
                    </a14:imgEffect>
                  </a14:imgLayer>
                </a14:imgProps>
              </a:ext>
            </a:extLst>
          </a:blip>
          <a:stretch>
            <a:fillRect/>
          </a:stretch>
        </p:blipFill>
        <p:spPr>
          <a:xfrm>
            <a:off x="4657961" y="2557919"/>
            <a:ext cx="2904016" cy="511833"/>
          </a:xfrm>
          <a:prstGeom prst="rect">
            <a:avLst/>
          </a:prstGeom>
        </p:spPr>
      </p:pic>
      <p:pic>
        <p:nvPicPr>
          <p:cNvPr id="15" name="图片 14" descr="文本&#10;&#10;描述已自动生成"/>
          <p:cNvPicPr>
            <a:picLocks noChangeAspect="1"/>
          </p:cNvPicPr>
          <p:nvPr userDrawn="1"/>
        </p:nvPicPr>
        <p:blipFill rotWithShape="1">
          <a:blip r:embed="rId4" cstate="hqprint"/>
          <a:srcRect/>
          <a:stretch>
            <a:fillRect/>
          </a:stretch>
        </p:blipFill>
        <p:spPr>
          <a:xfrm>
            <a:off x="5501315" y="1259840"/>
            <a:ext cx="1194125" cy="1243750"/>
          </a:xfrm>
          <a:prstGeom prst="rect">
            <a:avLst/>
          </a:prstGeom>
        </p:spPr>
      </p:pic>
      <p:pic>
        <p:nvPicPr>
          <p:cNvPr id="16" name="图片 15" descr="文本&#10;&#10;描述已自动生成"/>
          <p:cNvPicPr>
            <a:picLocks noChangeAspect="1"/>
          </p:cNvPicPr>
          <p:nvPr userDrawn="1"/>
        </p:nvPicPr>
        <p:blipFill rotWithShape="1">
          <a:blip r:embed="rId5" cstate="print"/>
          <a:srcRect/>
          <a:stretch>
            <a:fillRect/>
          </a:stretch>
        </p:blipFill>
        <p:spPr>
          <a:xfrm>
            <a:off x="4997185" y="3215870"/>
            <a:ext cx="2195661" cy="186656"/>
          </a:xfrm>
          <a:prstGeom prst="rect">
            <a:avLst/>
          </a:prstGeom>
        </p:spPr>
      </p:pic>
      <p:sp>
        <p:nvSpPr>
          <p:cNvPr id="21" name="任意多边形: 形状 20"/>
          <p:cNvSpPr/>
          <p:nvPr userDrawn="1"/>
        </p:nvSpPr>
        <p:spPr>
          <a:xfrm>
            <a:off x="-21303" y="0"/>
            <a:ext cx="12191999" cy="4124967"/>
          </a:xfrm>
          <a:custGeom>
            <a:avLst/>
            <a:gdLst>
              <a:gd name="connsiteX0" fmla="*/ 0 w 12191999"/>
              <a:gd name="connsiteY0" fmla="*/ 0 h 4124967"/>
              <a:gd name="connsiteX1" fmla="*/ 12191999 w 12191999"/>
              <a:gd name="connsiteY1" fmla="*/ 0 h 4124967"/>
              <a:gd name="connsiteX2" fmla="*/ 12191999 w 12191999"/>
              <a:gd name="connsiteY2" fmla="*/ 2239606 h 4124967"/>
              <a:gd name="connsiteX3" fmla="*/ 11991047 w 12191999"/>
              <a:gd name="connsiteY3" fmla="*/ 2441353 h 4124967"/>
              <a:gd name="connsiteX4" fmla="*/ 11787221 w 12191999"/>
              <a:gd name="connsiteY4" fmla="*/ 2610427 h 4124967"/>
              <a:gd name="connsiteX5" fmla="*/ 11692561 w 12191999"/>
              <a:gd name="connsiteY5" fmla="*/ 2679079 h 4124967"/>
              <a:gd name="connsiteX6" fmla="*/ 11361871 w 12191999"/>
              <a:gd name="connsiteY6" fmla="*/ 2877397 h 4124967"/>
              <a:gd name="connsiteX7" fmla="*/ 10179231 w 12191999"/>
              <a:gd name="connsiteY7" fmla="*/ 3450657 h 4124967"/>
              <a:gd name="connsiteX8" fmla="*/ 9762711 w 12191999"/>
              <a:gd name="connsiteY8" fmla="*/ 3609461 h 4124967"/>
              <a:gd name="connsiteX9" fmla="*/ 9502991 w 12191999"/>
              <a:gd name="connsiteY9" fmla="*/ 3688922 h 4124967"/>
              <a:gd name="connsiteX10" fmla="*/ 6781467 w 12191999"/>
              <a:gd name="connsiteY10" fmla="*/ 4121478 h 4124967"/>
              <a:gd name="connsiteX11" fmla="*/ 6686585 w 12191999"/>
              <a:gd name="connsiteY11" fmla="*/ 4124967 h 4124967"/>
              <a:gd name="connsiteX12" fmla="*/ 5505413 w 12191999"/>
              <a:gd name="connsiteY12" fmla="*/ 4124967 h 4124967"/>
              <a:gd name="connsiteX13" fmla="*/ 5410533 w 12191999"/>
              <a:gd name="connsiteY13" fmla="*/ 4121478 h 4124967"/>
              <a:gd name="connsiteX14" fmla="*/ 2689007 w 12191999"/>
              <a:gd name="connsiteY14" fmla="*/ 3688922 h 4124967"/>
              <a:gd name="connsiteX15" fmla="*/ 2429290 w 12191999"/>
              <a:gd name="connsiteY15" fmla="*/ 3609461 h 4124967"/>
              <a:gd name="connsiteX16" fmla="*/ 2012768 w 12191999"/>
              <a:gd name="connsiteY16" fmla="*/ 3450657 h 4124967"/>
              <a:gd name="connsiteX17" fmla="*/ 830127 w 12191999"/>
              <a:gd name="connsiteY17" fmla="*/ 2877397 h 4124967"/>
              <a:gd name="connsiteX18" fmla="*/ 499425 w 12191999"/>
              <a:gd name="connsiteY18" fmla="*/ 2679072 h 4124967"/>
              <a:gd name="connsiteX19" fmla="*/ 404776 w 12191999"/>
              <a:gd name="connsiteY19" fmla="*/ 2610427 h 4124967"/>
              <a:gd name="connsiteX20" fmla="*/ 200950 w 12191999"/>
              <a:gd name="connsiteY20" fmla="*/ 2441353 h 4124967"/>
              <a:gd name="connsiteX21" fmla="*/ 0 w 12191999"/>
              <a:gd name="connsiteY21" fmla="*/ 2239609 h 412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1999" h="4124967">
                <a:moveTo>
                  <a:pt x="0" y="0"/>
                </a:moveTo>
                <a:lnTo>
                  <a:pt x="12191999" y="0"/>
                </a:lnTo>
                <a:lnTo>
                  <a:pt x="12191999" y="2239606"/>
                </a:lnTo>
                <a:lnTo>
                  <a:pt x="11991047" y="2441353"/>
                </a:lnTo>
                <a:cubicBezTo>
                  <a:pt x="11926543" y="2498781"/>
                  <a:pt x="11858555" y="2555161"/>
                  <a:pt x="11787221" y="2610427"/>
                </a:cubicBezTo>
                <a:lnTo>
                  <a:pt x="11692561" y="2679079"/>
                </a:lnTo>
                <a:lnTo>
                  <a:pt x="11361871" y="2877397"/>
                </a:lnTo>
                <a:cubicBezTo>
                  <a:pt x="10986079" y="3091504"/>
                  <a:pt x="10590977" y="3283339"/>
                  <a:pt x="10179231" y="3450657"/>
                </a:cubicBezTo>
                <a:lnTo>
                  <a:pt x="9762711" y="3609461"/>
                </a:lnTo>
                <a:lnTo>
                  <a:pt x="9502991" y="3688922"/>
                </a:lnTo>
                <a:cubicBezTo>
                  <a:pt x="8690339" y="3921282"/>
                  <a:pt x="7767486" y="4073049"/>
                  <a:pt x="6781467" y="4121478"/>
                </a:cubicBezTo>
                <a:lnTo>
                  <a:pt x="6686585" y="4124967"/>
                </a:lnTo>
                <a:lnTo>
                  <a:pt x="5505413" y="4124967"/>
                </a:lnTo>
                <a:lnTo>
                  <a:pt x="5410533" y="4121478"/>
                </a:lnTo>
                <a:cubicBezTo>
                  <a:pt x="4424513" y="4073049"/>
                  <a:pt x="3501660" y="3921282"/>
                  <a:pt x="2689007" y="3688922"/>
                </a:cubicBezTo>
                <a:lnTo>
                  <a:pt x="2429290" y="3609461"/>
                </a:lnTo>
                <a:lnTo>
                  <a:pt x="2012768" y="3450657"/>
                </a:lnTo>
                <a:cubicBezTo>
                  <a:pt x="1601022" y="3283339"/>
                  <a:pt x="1205920" y="3091504"/>
                  <a:pt x="830127" y="2877397"/>
                </a:cubicBezTo>
                <a:lnTo>
                  <a:pt x="499425" y="2679072"/>
                </a:lnTo>
                <a:lnTo>
                  <a:pt x="404776" y="2610427"/>
                </a:lnTo>
                <a:cubicBezTo>
                  <a:pt x="333443" y="2555161"/>
                  <a:pt x="265455" y="2498781"/>
                  <a:pt x="200950" y="2441353"/>
                </a:cubicBezTo>
                <a:lnTo>
                  <a:pt x="0" y="2239609"/>
                </a:lnTo>
                <a:close/>
              </a:path>
            </a:pathLst>
          </a:custGeom>
          <a:blipFill dpi="0" rotWithShape="1">
            <a:blip r:embed="rId6"/>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22" name="文本框 21"/>
          <p:cNvSpPr txBox="1"/>
          <p:nvPr userDrawn="1"/>
        </p:nvSpPr>
        <p:spPr>
          <a:xfrm>
            <a:off x="-6063" y="540"/>
            <a:ext cx="12199046" cy="4124967"/>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gradFill>
            <a:gsLst>
              <a:gs pos="0">
                <a:schemeClr val="accent1">
                  <a:lumMod val="75000"/>
                  <a:alpha val="76000"/>
                </a:schemeClr>
              </a:gs>
              <a:gs pos="100000">
                <a:schemeClr val="accent1">
                  <a:lumMod val="75000"/>
                  <a:alpha val="70000"/>
                </a:schemeClr>
              </a:gs>
            </a:gsLst>
            <a:lin ang="5400000" scaled="1"/>
          </a:gradFill>
        </p:spPr>
        <p:txBody>
          <a:bodyPr vert="horz" wrap="square"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23" name="任意多边形: 形状 22"/>
          <p:cNvSpPr/>
          <p:nvPr userDrawn="1"/>
        </p:nvSpPr>
        <p:spPr>
          <a:xfrm>
            <a:off x="-21303" y="-16625"/>
            <a:ext cx="12230510" cy="4164498"/>
          </a:xfrm>
          <a:custGeom>
            <a:avLst/>
            <a:gdLst>
              <a:gd name="connsiteX0" fmla="*/ 0 w 12230510"/>
              <a:gd name="connsiteY0" fmla="*/ 0 h 4164498"/>
              <a:gd name="connsiteX1" fmla="*/ 12230510 w 12230510"/>
              <a:gd name="connsiteY1" fmla="*/ 0 h 4164498"/>
              <a:gd name="connsiteX2" fmla="*/ 12230510 w 12230510"/>
              <a:gd name="connsiteY2" fmla="*/ 2324605 h 4164498"/>
              <a:gd name="connsiteX3" fmla="*/ 12020998 w 12230510"/>
              <a:gd name="connsiteY3" fmla="*/ 2527523 h 4164498"/>
              <a:gd name="connsiteX4" fmla="*/ 6125951 w 12230510"/>
              <a:gd name="connsiteY4" fmla="*/ 4164498 h 4164498"/>
              <a:gd name="connsiteX5" fmla="*/ 230898 w 12230510"/>
              <a:gd name="connsiteY5" fmla="*/ 2527523 h 4164498"/>
              <a:gd name="connsiteX6" fmla="*/ 0 w 12230510"/>
              <a:gd name="connsiteY6" fmla="*/ 2303892 h 416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510" h="4164498">
                <a:moveTo>
                  <a:pt x="0" y="0"/>
                </a:moveTo>
                <a:lnTo>
                  <a:pt x="12230510" y="0"/>
                </a:lnTo>
                <a:lnTo>
                  <a:pt x="12230510" y="2324605"/>
                </a:lnTo>
                <a:lnTo>
                  <a:pt x="12020998" y="2527523"/>
                </a:lnTo>
                <a:cubicBezTo>
                  <a:pt x="10885711" y="3502579"/>
                  <a:pt x="8671510" y="4164498"/>
                  <a:pt x="6125951" y="4164498"/>
                </a:cubicBezTo>
                <a:cubicBezTo>
                  <a:pt x="3580388" y="4164498"/>
                  <a:pt x="1366185" y="3502579"/>
                  <a:pt x="230898" y="2527523"/>
                </a:cubicBezTo>
                <a:lnTo>
                  <a:pt x="0" y="2303892"/>
                </a:lnTo>
                <a:close/>
              </a:path>
            </a:pathLst>
          </a:custGeom>
          <a:noFill/>
          <a:ln w="6350">
            <a:gradFill>
              <a:gsLst>
                <a:gs pos="100000">
                  <a:schemeClr val="accent1">
                    <a:lumMod val="75000"/>
                    <a:alpha val="3000"/>
                  </a:schemeClr>
                </a:gs>
                <a:gs pos="53000">
                  <a:schemeClr val="accent1">
                    <a:lumMod val="75000"/>
                    <a:alpha val="8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rPr>
              <a:t>     </a:t>
            </a: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容简介">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saturation sat="0"/>
                    </a14:imgEffect>
                  </a14:imgLayer>
                </a14:imgProps>
              </a:ext>
            </a:extLst>
          </a:blip>
          <a:srcRect/>
          <a:stretch>
            <a:fillRect/>
          </a:stretch>
        </p:blipFill>
        <p:spPr>
          <a:xfrm>
            <a:off x="0" y="2935"/>
            <a:ext cx="12192000" cy="6858000"/>
          </a:xfrm>
          <a:prstGeom prst="rect">
            <a:avLst/>
          </a:prstGeom>
        </p:spPr>
      </p:pic>
      <p:sp>
        <p:nvSpPr>
          <p:cNvPr id="8" name="矩形 7"/>
          <p:cNvSpPr/>
          <p:nvPr userDrawn="1"/>
        </p:nvSpPr>
        <p:spPr>
          <a:xfrm>
            <a:off x="-1986" y="0"/>
            <a:ext cx="12196483" cy="6858000"/>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grpSp>
        <p:nvGrpSpPr>
          <p:cNvPr id="47" name="组合 46"/>
          <p:cNvGrpSpPr/>
          <p:nvPr userDrawn="1"/>
        </p:nvGrpSpPr>
        <p:grpSpPr>
          <a:xfrm>
            <a:off x="766763" y="1360607"/>
            <a:ext cx="4833937" cy="50476"/>
            <a:chOff x="766763" y="1259007"/>
            <a:chExt cx="4833937" cy="50476"/>
          </a:xfrm>
        </p:grpSpPr>
        <p:sp>
          <p:nvSpPr>
            <p:cNvPr id="48" name="矩形 47"/>
            <p:cNvSpPr/>
            <p:nvPr/>
          </p:nvSpPr>
          <p:spPr>
            <a:xfrm>
              <a:off x="766763" y="1259007"/>
              <a:ext cx="497681" cy="50476"/>
            </a:xfrm>
            <a:prstGeom prst="rect">
              <a:avLst/>
            </a:prstGeom>
            <a:gradFill flip="none" rotWithShape="1">
              <a:gsLst>
                <a:gs pos="24000">
                  <a:schemeClr val="accent1">
                    <a:lumMod val="75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cxnSp>
          <p:nvCxnSpPr>
            <p:cNvPr id="49" name="直接连接符 48"/>
            <p:cNvCxnSpPr/>
            <p:nvPr/>
          </p:nvCxnSpPr>
          <p:spPr>
            <a:xfrm>
              <a:off x="1240053" y="1281725"/>
              <a:ext cx="4360647" cy="0"/>
            </a:xfrm>
            <a:prstGeom prst="line">
              <a:avLst/>
            </a:prstGeom>
            <a:ln w="9525">
              <a:gradFill flip="none" rotWithShape="1">
                <a:gsLst>
                  <a:gs pos="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50" name="矩形 49"/>
          <p:cNvSpPr/>
          <p:nvPr userDrawn="1"/>
        </p:nvSpPr>
        <p:spPr>
          <a:xfrm>
            <a:off x="-3023" y="3378318"/>
            <a:ext cx="12198046" cy="101365"/>
          </a:xfrm>
          <a:prstGeom prst="rect">
            <a:avLst/>
          </a:prstGeom>
          <a:gradFill>
            <a:gsLst>
              <a:gs pos="0">
                <a:schemeClr val="accent1">
                  <a:lumMod val="75000"/>
                </a:schemeClr>
              </a:gs>
              <a:gs pos="100000">
                <a:schemeClr val="tx2">
                  <a:lumMod val="7500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矩形 6"/>
          <p:cNvSpPr/>
          <p:nvPr userDrawn="1"/>
        </p:nvSpPr>
        <p:spPr>
          <a:xfrm>
            <a:off x="2548327" y="209476"/>
            <a:ext cx="9367901" cy="6439048"/>
          </a:xfrm>
          <a:prstGeom prst="rect">
            <a:avLst/>
          </a:prstGeom>
          <a:solidFill>
            <a:schemeClr val="bg1"/>
          </a:solidFill>
          <a:ln w="1905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OPPOSans L" panose="00020600040101010101" pitchFamily="18" charset="-122"/>
            </a:endParaRPr>
          </a:p>
        </p:txBody>
      </p:sp>
      <p:sp>
        <p:nvSpPr>
          <p:cNvPr id="8" name="流程图: 手动输入 7"/>
          <p:cNvSpPr/>
          <p:nvPr userDrawn="1"/>
        </p:nvSpPr>
        <p:spPr>
          <a:xfrm rot="16200000" flipV="1">
            <a:off x="-15481" y="-3821"/>
            <a:ext cx="6858000" cy="6865642"/>
          </a:xfrm>
          <a:prstGeom prst="flowChartManualInput">
            <a:avLst/>
          </a:prstGeom>
          <a:blipFill dpi="0" rotWithShape="0">
            <a:blip r:embed="rId2">
              <a:alphaModFix amt="85000"/>
              <a:grayscl/>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微软雅黑" panose="020B0503020204020204" charset="-122"/>
              <a:cs typeface="+mn-ea"/>
              <a:sym typeface="+mn-lt"/>
            </a:endParaRPr>
          </a:p>
        </p:txBody>
      </p:sp>
      <p:sp>
        <p:nvSpPr>
          <p:cNvPr id="9" name="流程图: 手动输入 8"/>
          <p:cNvSpPr/>
          <p:nvPr userDrawn="1"/>
        </p:nvSpPr>
        <p:spPr>
          <a:xfrm rot="16200000" flipV="1">
            <a:off x="-11418" y="-11759"/>
            <a:ext cx="6858000" cy="6865642"/>
          </a:xfrm>
          <a:prstGeom prst="flowChartManualInput">
            <a:avLst/>
          </a:prstGeom>
          <a:gradFill>
            <a:gsLst>
              <a:gs pos="0">
                <a:schemeClr val="accent1">
                  <a:lumMod val="75000"/>
                  <a:alpha val="76000"/>
                </a:schemeClr>
              </a:gs>
              <a:gs pos="100000">
                <a:schemeClr val="accent1">
                  <a:lumMod val="75000"/>
                  <a:alpha val="70000"/>
                </a:schemeClr>
              </a:gs>
            </a:gsLst>
            <a:lin ang="5400000" scaled="1"/>
          </a:gradFill>
        </p:spPr>
        <p:txBody>
          <a:bodyPr vert="horz" wrap="square" lIns="91440" tIns="45720" rIns="91440" bIns="45720" rtlCol="0">
            <a:noAutofit/>
          </a:bodyPr>
          <a:lstStyle/>
          <a:p>
            <a:pPr algn="ctr">
              <a:lnSpc>
                <a:spcPct val="90000"/>
              </a:lnSpc>
              <a:spcBef>
                <a:spcPts val="1000"/>
              </a:spcBef>
            </a:pPr>
            <a:endParaRPr lang="zh-CN" altLang="en-US" sz="2800" dirty="0">
              <a:solidFill>
                <a:schemeClr val="bg1"/>
              </a:solidFill>
              <a:latin typeface="OPPOSans L" panose="00020600040101010101" pitchFamily="18" charset="-122"/>
              <a:sym typeface="+mn-lt"/>
            </a:endParaRPr>
          </a:p>
        </p:txBody>
      </p:sp>
      <p:sp>
        <p:nvSpPr>
          <p:cNvPr id="20" name="椭圆 19"/>
          <p:cNvSpPr/>
          <p:nvPr userDrawn="1"/>
        </p:nvSpPr>
        <p:spPr>
          <a:xfrm>
            <a:off x="6328710" y="547352"/>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01</a:t>
            </a:r>
            <a:endParaRPr lang="zh-CN" altLang="en-US" sz="2400" dirty="0">
              <a:latin typeface="+mn-ea"/>
            </a:endParaRPr>
          </a:p>
        </p:txBody>
      </p:sp>
      <p:sp>
        <p:nvSpPr>
          <p:cNvPr id="21" name="椭圆 20"/>
          <p:cNvSpPr/>
          <p:nvPr userDrawn="1"/>
        </p:nvSpPr>
        <p:spPr>
          <a:xfrm>
            <a:off x="6076307" y="1787705"/>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02</a:t>
            </a:r>
            <a:endParaRPr lang="zh-CN" altLang="en-US" sz="2400" dirty="0">
              <a:latin typeface="+mn-ea"/>
            </a:endParaRPr>
          </a:p>
        </p:txBody>
      </p:sp>
      <p:sp>
        <p:nvSpPr>
          <p:cNvPr id="22" name="椭圆 21"/>
          <p:cNvSpPr/>
          <p:nvPr userDrawn="1"/>
        </p:nvSpPr>
        <p:spPr>
          <a:xfrm>
            <a:off x="5823904" y="3028058"/>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03</a:t>
            </a:r>
            <a:endParaRPr lang="zh-CN" altLang="en-US" sz="2400" dirty="0">
              <a:latin typeface="+mn-ea"/>
            </a:endParaRPr>
          </a:p>
        </p:txBody>
      </p:sp>
      <p:sp>
        <p:nvSpPr>
          <p:cNvPr id="23" name="椭圆 22"/>
          <p:cNvSpPr/>
          <p:nvPr userDrawn="1"/>
        </p:nvSpPr>
        <p:spPr>
          <a:xfrm>
            <a:off x="5571501" y="4268411"/>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04</a:t>
            </a:r>
            <a:endParaRPr lang="zh-CN" altLang="en-US" sz="2400" dirty="0">
              <a:latin typeface="+mn-ea"/>
            </a:endParaRPr>
          </a:p>
        </p:txBody>
      </p:sp>
      <p:sp>
        <p:nvSpPr>
          <p:cNvPr id="24" name="椭圆 23"/>
          <p:cNvSpPr/>
          <p:nvPr userDrawn="1"/>
        </p:nvSpPr>
        <p:spPr>
          <a:xfrm>
            <a:off x="5319098" y="5508763"/>
            <a:ext cx="801886" cy="801886"/>
          </a:xfrm>
          <a:prstGeom prst="ellipse">
            <a:avLst/>
          </a:prstGeom>
          <a:solidFill>
            <a:schemeClr val="accent1">
              <a:lumMod val="75000"/>
            </a:schemeClr>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400" dirty="0">
                <a:latin typeface="+mn-ea"/>
              </a:rPr>
              <a:t>05</a:t>
            </a:r>
            <a:endParaRPr lang="zh-CN" altLang="en-US" sz="2400" dirty="0">
              <a:latin typeface="+mn-ea"/>
            </a:endParaRPr>
          </a:p>
        </p:txBody>
      </p:sp>
      <p:sp>
        <p:nvSpPr>
          <p:cNvPr id="25" name="文本框 24"/>
          <p:cNvSpPr txBox="1"/>
          <p:nvPr userDrawn="1"/>
        </p:nvSpPr>
        <p:spPr>
          <a:xfrm>
            <a:off x="1059793" y="2378343"/>
            <a:ext cx="1610623" cy="830997"/>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chemeClr val="bg1"/>
                </a:solidFill>
                <a:effectLst/>
                <a:uLnTx/>
                <a:uFillTx/>
                <a:latin typeface="+mn-ea"/>
                <a:cs typeface="+mn-ea"/>
                <a:sym typeface="+mn-lt"/>
              </a:rPr>
              <a:t>目录</a:t>
            </a:r>
            <a:endParaRPr kumimoji="0" lang="zh-CN" altLang="en-US" sz="4800" b="0" i="0" u="none" strike="noStrike" kern="1200" cap="none" spc="0" normalizeH="0" baseline="0" noProof="0" dirty="0">
              <a:ln>
                <a:noFill/>
              </a:ln>
              <a:solidFill>
                <a:schemeClr val="bg1"/>
              </a:solidFill>
              <a:effectLst/>
              <a:uLnTx/>
              <a:uFillTx/>
              <a:latin typeface="+mn-ea"/>
              <a:cs typeface="+mn-ea"/>
              <a:sym typeface="+mn-lt"/>
            </a:endParaRPr>
          </a:p>
        </p:txBody>
      </p:sp>
      <p:cxnSp>
        <p:nvCxnSpPr>
          <p:cNvPr id="26" name="直接连接符 25"/>
          <p:cNvCxnSpPr/>
          <p:nvPr userDrawn="1"/>
        </p:nvCxnSpPr>
        <p:spPr>
          <a:xfrm>
            <a:off x="1142281" y="3360609"/>
            <a:ext cx="9593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userDrawn="1"/>
        </p:nvSpPr>
        <p:spPr>
          <a:xfrm>
            <a:off x="1142281" y="3710217"/>
            <a:ext cx="2814786" cy="769441"/>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bg1"/>
                </a:solidFill>
                <a:effectLst/>
                <a:uLnTx/>
                <a:uFillTx/>
                <a:latin typeface="+mn-ea"/>
                <a:cs typeface="+mn-ea"/>
                <a:sym typeface="+mn-lt"/>
              </a:rPr>
              <a:t>Contents</a:t>
            </a:r>
            <a:endParaRPr kumimoji="0" lang="zh-CN" altLang="en-US" sz="4400" b="0" i="0" u="none" strike="noStrike" kern="1200" cap="none" spc="0" normalizeH="0" baseline="0" noProof="0" dirty="0">
              <a:ln>
                <a:noFill/>
              </a:ln>
              <a:solidFill>
                <a:schemeClr val="bg1"/>
              </a:solidFill>
              <a:effectLst/>
              <a:uLnTx/>
              <a:uFillTx/>
              <a:latin typeface="+mn-ea"/>
              <a:cs typeface="+mn-ea"/>
              <a:sym typeface="+mn-lt"/>
            </a:endParaRPr>
          </a:p>
        </p:txBody>
      </p:sp>
      <p:grpSp>
        <p:nvGrpSpPr>
          <p:cNvPr id="29" name="组合 28"/>
          <p:cNvGrpSpPr/>
          <p:nvPr userDrawn="1"/>
        </p:nvGrpSpPr>
        <p:grpSpPr>
          <a:xfrm flipV="1">
            <a:off x="827551" y="209476"/>
            <a:ext cx="303107" cy="303107"/>
            <a:chOff x="962675" y="5112327"/>
            <a:chExt cx="672161" cy="672161"/>
          </a:xfrm>
        </p:grpSpPr>
        <p:cxnSp>
          <p:nvCxnSpPr>
            <p:cNvPr id="30" name="直接连接符 29"/>
            <p:cNvCxnSpPr/>
            <p:nvPr/>
          </p:nvCxnSpPr>
          <p:spPr>
            <a:xfrm flipH="1">
              <a:off x="962675" y="5784488"/>
              <a:ext cx="672161" cy="0"/>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31" name="直接连接符 30"/>
            <p:cNvCxnSpPr/>
            <p:nvPr/>
          </p:nvCxnSpPr>
          <p:spPr>
            <a:xfrm flipV="1">
              <a:off x="962675" y="5112327"/>
              <a:ext cx="0" cy="672161"/>
            </a:xfrm>
            <a:prstGeom prst="line">
              <a:avLst/>
            </a:prstGeom>
            <a:noFill/>
            <a:ln>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8" name="矩形 7"/>
          <p:cNvSpPr/>
          <p:nvPr userDrawn="1"/>
        </p:nvSpPr>
        <p:spPr>
          <a:xfrm>
            <a:off x="0" y="0"/>
            <a:ext cx="12192000" cy="6858000"/>
          </a:xfrm>
          <a:prstGeom prst="rect">
            <a:avLst/>
          </a:prstGeom>
          <a:gradFill>
            <a:gsLst>
              <a:gs pos="20000">
                <a:schemeClr val="accent1">
                  <a:lumMod val="75000"/>
                </a:schemeClr>
              </a:gs>
              <a:gs pos="100000">
                <a:schemeClr val="accent1">
                  <a:lumMod val="5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9" name="组合 8"/>
          <p:cNvGrpSpPr/>
          <p:nvPr userDrawn="1"/>
        </p:nvGrpSpPr>
        <p:grpSpPr>
          <a:xfrm flipH="1">
            <a:off x="873577" y="0"/>
            <a:ext cx="231871" cy="3276600"/>
            <a:chOff x="4399082" y="1624876"/>
            <a:chExt cx="231871" cy="3276600"/>
          </a:xfrm>
        </p:grpSpPr>
        <p:cxnSp>
          <p:nvCxnSpPr>
            <p:cNvPr id="10" name="直接连接符 9"/>
            <p:cNvCxnSpPr/>
            <p:nvPr/>
          </p:nvCxnSpPr>
          <p:spPr>
            <a:xfrm rot="5400000" flipV="1">
              <a:off x="2992653" y="3263176"/>
              <a:ext cx="3276600" cy="0"/>
            </a:xfrm>
            <a:prstGeom prst="line">
              <a:avLst/>
            </a:prstGeom>
            <a:ln w="38100">
              <a:gradFill flip="none" rotWithShape="1">
                <a:gsLst>
                  <a:gs pos="29000">
                    <a:schemeClr val="accent5">
                      <a:lumMod val="75000"/>
                    </a:schemeClr>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flipV="1">
              <a:off x="3608507" y="2415451"/>
              <a:ext cx="1581150" cy="0"/>
            </a:xfrm>
            <a:prstGeom prst="line">
              <a:avLst/>
            </a:prstGeom>
            <a:ln w="38100">
              <a:gradFill flip="none" rotWithShape="1">
                <a:gsLst>
                  <a:gs pos="29000">
                    <a:schemeClr val="accent5">
                      <a:lumMod val="75000"/>
                    </a:schemeClr>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12" name="文本占位符 11"/>
          <p:cNvSpPr>
            <a:spLocks noGrp="1"/>
          </p:cNvSpPr>
          <p:nvPr>
            <p:ph type="body" sz="quarter" idx="10" hasCustomPrompt="1"/>
          </p:nvPr>
        </p:nvSpPr>
        <p:spPr>
          <a:xfrm>
            <a:off x="1105448" y="1524184"/>
            <a:ext cx="3168459" cy="7146957"/>
          </a:xfrm>
          <a:prstGeom prst="rect">
            <a:avLst/>
          </a:prstGeom>
          <a:noFill/>
        </p:spPr>
        <p:txBody>
          <a:bodyPr wrap="square" rtlCol="0">
            <a:spAutoFit/>
          </a:bodyPr>
          <a:lstStyle>
            <a:lvl1pPr marL="0" indent="0">
              <a:buNone/>
              <a:defRPr lang="zh-CN" altLang="en-US" sz="50000" dirty="0">
                <a:gradFill>
                  <a:gsLst>
                    <a:gs pos="29000">
                      <a:srgbClr val="F9F9F9"/>
                    </a:gs>
                    <a:gs pos="80000">
                      <a:srgbClr val="F9F9F9">
                        <a:alpha val="0"/>
                      </a:srgbClr>
                    </a:gs>
                  </a:gsLst>
                  <a:lin ang="5400000" scaled="0"/>
                </a:gradFill>
                <a:latin typeface="OPPOSans L" panose="00020600040101010101" pitchFamily="18" charset="-122"/>
                <a:ea typeface="OPPOSans B" panose="00020600040101010101" pitchFamily="18" charset="-122"/>
                <a:cs typeface="Arial" panose="020B0604020202020204" pitchFamily="34" charset="0"/>
              </a:defRPr>
            </a:lvl1pPr>
          </a:lstStyle>
          <a:p>
            <a:pPr marL="0" lvl="0" algn="ctr"/>
            <a:r>
              <a:rPr lang="en-US" altLang="zh-CN" dirty="0"/>
              <a:t>1</a:t>
            </a:r>
            <a:endParaRPr lang="zh-CN" altLang="en-US" dirty="0"/>
          </a:p>
        </p:txBody>
      </p:sp>
      <p:sp>
        <p:nvSpPr>
          <p:cNvPr id="13" name="文本占位符 12"/>
          <p:cNvSpPr>
            <a:spLocks noGrp="1"/>
          </p:cNvSpPr>
          <p:nvPr>
            <p:ph type="body" sz="quarter" idx="11" hasCustomPrompt="1"/>
          </p:nvPr>
        </p:nvSpPr>
        <p:spPr>
          <a:xfrm>
            <a:off x="4251324" y="2856485"/>
            <a:ext cx="5216027" cy="854208"/>
          </a:xfrm>
          <a:prstGeom prst="rect">
            <a:avLst/>
          </a:prstGeom>
          <a:noFill/>
        </p:spPr>
        <p:txBody>
          <a:bodyPr wrap="square" rtlCol="0">
            <a:spAutoFit/>
          </a:bodyPr>
          <a:lstStyle>
            <a:lvl1pPr marL="0" indent="0">
              <a:buNone/>
              <a:defRPr lang="zh-CN" altLang="en-US" sz="5400" b="1" dirty="0">
                <a:solidFill>
                  <a:srgbClr val="FCEEE8"/>
                </a:solidFill>
                <a:latin typeface="OPPOSans M" panose="00020600040101010101" pitchFamily="18" charset="-122"/>
                <a:ea typeface="OPPOSans M" panose="00020600040101010101" pitchFamily="18" charset="-122"/>
              </a:defRPr>
            </a:lvl1pPr>
          </a:lstStyle>
          <a:p>
            <a:pPr marL="0" lvl="0" defTabSz="914400"/>
            <a:r>
              <a:rPr lang="zh-CN" altLang="en-US" dirty="0"/>
              <a:t>请输入您的标题</a:t>
            </a:r>
            <a:endParaRPr lang="zh-CN" altLang="en-US" dirty="0"/>
          </a:p>
        </p:txBody>
      </p:sp>
      <p:sp>
        <p:nvSpPr>
          <p:cNvPr id="14" name="文本占位符 13"/>
          <p:cNvSpPr>
            <a:spLocks noGrp="1"/>
          </p:cNvSpPr>
          <p:nvPr>
            <p:ph type="body" sz="quarter" idx="13" hasCustomPrompt="1"/>
          </p:nvPr>
        </p:nvSpPr>
        <p:spPr>
          <a:xfrm>
            <a:off x="4251325" y="3696715"/>
            <a:ext cx="5216027" cy="430952"/>
          </a:xfrm>
          <a:prstGeom prst="rect">
            <a:avLst/>
          </a:prstGeom>
          <a:noFill/>
        </p:spPr>
        <p:txBody>
          <a:bodyPr wrap="square" rtlCol="0">
            <a:spAutoFit/>
          </a:bodyPr>
          <a:lstStyle>
            <a:lvl1pPr marL="0" indent="0" algn="l" defTabSz="914400">
              <a:buNone/>
              <a:defRPr lang="zh-CN" altLang="en-US" sz="2400" b="0" dirty="0">
                <a:solidFill>
                  <a:srgbClr val="FCEEE8"/>
                </a:solidFill>
                <a:latin typeface="OPPOSans M" panose="00020600040101010101" pitchFamily="18" charset="-122"/>
                <a:ea typeface="OPPOSans M" panose="00020600040101010101" pitchFamily="18" charset="-122"/>
              </a:defRPr>
            </a:lvl1pPr>
          </a:lstStyle>
          <a:p>
            <a:pPr marL="0" lvl="0" defTabSz="914400"/>
            <a:r>
              <a:rPr lang="en-US" altLang="zh-CN" dirty="0"/>
              <a:t>Please Enter Your Title Here</a:t>
            </a:r>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sp>
        <p:nvSpPr>
          <p:cNvPr id="10" name="任意多边形: 形状 9"/>
          <p:cNvSpPr/>
          <p:nvPr userDrawn="1"/>
        </p:nvSpPr>
        <p:spPr>
          <a:xfrm>
            <a:off x="-21303" y="0"/>
            <a:ext cx="12191999" cy="4124967"/>
          </a:xfrm>
          <a:custGeom>
            <a:avLst/>
            <a:gdLst>
              <a:gd name="connsiteX0" fmla="*/ 0 w 12191999"/>
              <a:gd name="connsiteY0" fmla="*/ 0 h 4124967"/>
              <a:gd name="connsiteX1" fmla="*/ 12191999 w 12191999"/>
              <a:gd name="connsiteY1" fmla="*/ 0 h 4124967"/>
              <a:gd name="connsiteX2" fmla="*/ 12191999 w 12191999"/>
              <a:gd name="connsiteY2" fmla="*/ 2239606 h 4124967"/>
              <a:gd name="connsiteX3" fmla="*/ 11991047 w 12191999"/>
              <a:gd name="connsiteY3" fmla="*/ 2441353 h 4124967"/>
              <a:gd name="connsiteX4" fmla="*/ 11787221 w 12191999"/>
              <a:gd name="connsiteY4" fmla="*/ 2610427 h 4124967"/>
              <a:gd name="connsiteX5" fmla="*/ 11692561 w 12191999"/>
              <a:gd name="connsiteY5" fmla="*/ 2679079 h 4124967"/>
              <a:gd name="connsiteX6" fmla="*/ 11361871 w 12191999"/>
              <a:gd name="connsiteY6" fmla="*/ 2877397 h 4124967"/>
              <a:gd name="connsiteX7" fmla="*/ 10179231 w 12191999"/>
              <a:gd name="connsiteY7" fmla="*/ 3450657 h 4124967"/>
              <a:gd name="connsiteX8" fmla="*/ 9762711 w 12191999"/>
              <a:gd name="connsiteY8" fmla="*/ 3609461 h 4124967"/>
              <a:gd name="connsiteX9" fmla="*/ 9502991 w 12191999"/>
              <a:gd name="connsiteY9" fmla="*/ 3688922 h 4124967"/>
              <a:gd name="connsiteX10" fmla="*/ 6781467 w 12191999"/>
              <a:gd name="connsiteY10" fmla="*/ 4121478 h 4124967"/>
              <a:gd name="connsiteX11" fmla="*/ 6686585 w 12191999"/>
              <a:gd name="connsiteY11" fmla="*/ 4124967 h 4124967"/>
              <a:gd name="connsiteX12" fmla="*/ 5505413 w 12191999"/>
              <a:gd name="connsiteY12" fmla="*/ 4124967 h 4124967"/>
              <a:gd name="connsiteX13" fmla="*/ 5410533 w 12191999"/>
              <a:gd name="connsiteY13" fmla="*/ 4121478 h 4124967"/>
              <a:gd name="connsiteX14" fmla="*/ 2689007 w 12191999"/>
              <a:gd name="connsiteY14" fmla="*/ 3688922 h 4124967"/>
              <a:gd name="connsiteX15" fmla="*/ 2429290 w 12191999"/>
              <a:gd name="connsiteY15" fmla="*/ 3609461 h 4124967"/>
              <a:gd name="connsiteX16" fmla="*/ 2012768 w 12191999"/>
              <a:gd name="connsiteY16" fmla="*/ 3450657 h 4124967"/>
              <a:gd name="connsiteX17" fmla="*/ 830127 w 12191999"/>
              <a:gd name="connsiteY17" fmla="*/ 2877397 h 4124967"/>
              <a:gd name="connsiteX18" fmla="*/ 499425 w 12191999"/>
              <a:gd name="connsiteY18" fmla="*/ 2679072 h 4124967"/>
              <a:gd name="connsiteX19" fmla="*/ 404776 w 12191999"/>
              <a:gd name="connsiteY19" fmla="*/ 2610427 h 4124967"/>
              <a:gd name="connsiteX20" fmla="*/ 200950 w 12191999"/>
              <a:gd name="connsiteY20" fmla="*/ 2441353 h 4124967"/>
              <a:gd name="connsiteX21" fmla="*/ 0 w 12191999"/>
              <a:gd name="connsiteY21" fmla="*/ 2239609 h 412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1999" h="4124967">
                <a:moveTo>
                  <a:pt x="0" y="0"/>
                </a:moveTo>
                <a:lnTo>
                  <a:pt x="12191999" y="0"/>
                </a:lnTo>
                <a:lnTo>
                  <a:pt x="12191999" y="2239606"/>
                </a:lnTo>
                <a:lnTo>
                  <a:pt x="11991047" y="2441353"/>
                </a:lnTo>
                <a:cubicBezTo>
                  <a:pt x="11926543" y="2498781"/>
                  <a:pt x="11858555" y="2555161"/>
                  <a:pt x="11787221" y="2610427"/>
                </a:cubicBezTo>
                <a:lnTo>
                  <a:pt x="11692561" y="2679079"/>
                </a:lnTo>
                <a:lnTo>
                  <a:pt x="11361871" y="2877397"/>
                </a:lnTo>
                <a:cubicBezTo>
                  <a:pt x="10986079" y="3091504"/>
                  <a:pt x="10590977" y="3283339"/>
                  <a:pt x="10179231" y="3450657"/>
                </a:cubicBezTo>
                <a:lnTo>
                  <a:pt x="9762711" y="3609461"/>
                </a:lnTo>
                <a:lnTo>
                  <a:pt x="9502991" y="3688922"/>
                </a:lnTo>
                <a:cubicBezTo>
                  <a:pt x="8690339" y="3921282"/>
                  <a:pt x="7767486" y="4073049"/>
                  <a:pt x="6781467" y="4121478"/>
                </a:cubicBezTo>
                <a:lnTo>
                  <a:pt x="6686585" y="4124967"/>
                </a:lnTo>
                <a:lnTo>
                  <a:pt x="5505413" y="4124967"/>
                </a:lnTo>
                <a:lnTo>
                  <a:pt x="5410533" y="4121478"/>
                </a:lnTo>
                <a:cubicBezTo>
                  <a:pt x="4424513" y="4073049"/>
                  <a:pt x="3501660" y="3921282"/>
                  <a:pt x="2689007" y="3688922"/>
                </a:cubicBezTo>
                <a:lnTo>
                  <a:pt x="2429290" y="3609461"/>
                </a:lnTo>
                <a:lnTo>
                  <a:pt x="2012768" y="3450657"/>
                </a:lnTo>
                <a:cubicBezTo>
                  <a:pt x="1601022" y="3283339"/>
                  <a:pt x="1205920" y="3091504"/>
                  <a:pt x="830127" y="2877397"/>
                </a:cubicBezTo>
                <a:lnTo>
                  <a:pt x="499425" y="2679072"/>
                </a:lnTo>
                <a:lnTo>
                  <a:pt x="404776" y="2610427"/>
                </a:lnTo>
                <a:cubicBezTo>
                  <a:pt x="333443" y="2555161"/>
                  <a:pt x="265455" y="2498781"/>
                  <a:pt x="200950" y="2441353"/>
                </a:cubicBezTo>
                <a:lnTo>
                  <a:pt x="0" y="2239609"/>
                </a:lnTo>
                <a:close/>
              </a:path>
            </a:pathLst>
          </a:custGeom>
          <a:blipFill dpi="0" rotWithShape="1">
            <a:blip r:embed="rId2"/>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cxnSp>
        <p:nvCxnSpPr>
          <p:cNvPr id="14" name="直接连接符 13"/>
          <p:cNvCxnSpPr/>
          <p:nvPr userDrawn="1"/>
        </p:nvCxnSpPr>
        <p:spPr>
          <a:xfrm>
            <a:off x="2022932" y="5558695"/>
            <a:ext cx="8234585" cy="0"/>
          </a:xfrm>
          <a:prstGeom prst="line">
            <a:avLst/>
          </a:prstGeom>
          <a:ln w="6350">
            <a:gradFill flip="none" rotWithShape="1">
              <a:gsLst>
                <a:gs pos="0">
                  <a:schemeClr val="tx1">
                    <a:lumMod val="65000"/>
                    <a:lumOff val="35000"/>
                    <a:alpha val="0"/>
                  </a:schemeClr>
                </a:gs>
                <a:gs pos="100000">
                  <a:schemeClr val="tx1">
                    <a:lumMod val="65000"/>
                    <a:lumOff val="35000"/>
                    <a:alpha val="0"/>
                  </a:schemeClr>
                </a:gs>
                <a:gs pos="41000">
                  <a:schemeClr val="tx1">
                    <a:lumMod val="65000"/>
                    <a:lumOff val="3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userDrawn="1"/>
        </p:nvSpPr>
        <p:spPr>
          <a:xfrm>
            <a:off x="-6063" y="540"/>
            <a:ext cx="12199046" cy="4124967"/>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gradFill>
            <a:gsLst>
              <a:gs pos="0">
                <a:schemeClr val="accent1">
                  <a:lumMod val="75000"/>
                  <a:alpha val="76000"/>
                </a:schemeClr>
              </a:gs>
              <a:gs pos="100000">
                <a:schemeClr val="accent1">
                  <a:lumMod val="75000"/>
                  <a:alpha val="70000"/>
                </a:schemeClr>
              </a:gs>
            </a:gsLst>
            <a:lin ang="5400000" scaled="1"/>
          </a:gradFill>
        </p:spPr>
        <p:txBody>
          <a:bodyPr vert="horz" wrap="square"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16" name="任意多边形: 形状 15"/>
          <p:cNvSpPr/>
          <p:nvPr userDrawn="1"/>
        </p:nvSpPr>
        <p:spPr>
          <a:xfrm>
            <a:off x="-21303" y="-16625"/>
            <a:ext cx="12230510" cy="4164498"/>
          </a:xfrm>
          <a:custGeom>
            <a:avLst/>
            <a:gdLst>
              <a:gd name="connsiteX0" fmla="*/ 0 w 12230510"/>
              <a:gd name="connsiteY0" fmla="*/ 0 h 4164498"/>
              <a:gd name="connsiteX1" fmla="*/ 12230510 w 12230510"/>
              <a:gd name="connsiteY1" fmla="*/ 0 h 4164498"/>
              <a:gd name="connsiteX2" fmla="*/ 12230510 w 12230510"/>
              <a:gd name="connsiteY2" fmla="*/ 2324605 h 4164498"/>
              <a:gd name="connsiteX3" fmla="*/ 12020998 w 12230510"/>
              <a:gd name="connsiteY3" fmla="*/ 2527523 h 4164498"/>
              <a:gd name="connsiteX4" fmla="*/ 6125951 w 12230510"/>
              <a:gd name="connsiteY4" fmla="*/ 4164498 h 4164498"/>
              <a:gd name="connsiteX5" fmla="*/ 230898 w 12230510"/>
              <a:gd name="connsiteY5" fmla="*/ 2527523 h 4164498"/>
              <a:gd name="connsiteX6" fmla="*/ 0 w 12230510"/>
              <a:gd name="connsiteY6" fmla="*/ 2303892 h 416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510" h="4164498">
                <a:moveTo>
                  <a:pt x="0" y="0"/>
                </a:moveTo>
                <a:lnTo>
                  <a:pt x="12230510" y="0"/>
                </a:lnTo>
                <a:lnTo>
                  <a:pt x="12230510" y="2324605"/>
                </a:lnTo>
                <a:lnTo>
                  <a:pt x="12020998" y="2527523"/>
                </a:lnTo>
                <a:cubicBezTo>
                  <a:pt x="10885711" y="3502579"/>
                  <a:pt x="8671510" y="4164498"/>
                  <a:pt x="6125951" y="4164498"/>
                </a:cubicBezTo>
                <a:cubicBezTo>
                  <a:pt x="3580388" y="4164498"/>
                  <a:pt x="1366185" y="3502579"/>
                  <a:pt x="230898" y="2527523"/>
                </a:cubicBezTo>
                <a:lnTo>
                  <a:pt x="0" y="2303892"/>
                </a:lnTo>
                <a:close/>
              </a:path>
            </a:pathLst>
          </a:custGeom>
          <a:noFill/>
          <a:ln w="6350">
            <a:gradFill>
              <a:gsLst>
                <a:gs pos="100000">
                  <a:schemeClr val="accent1">
                    <a:lumMod val="75000"/>
                    <a:alpha val="3000"/>
                  </a:schemeClr>
                </a:gs>
                <a:gs pos="53000">
                  <a:schemeClr val="accent1">
                    <a:lumMod val="75000"/>
                    <a:alpha val="8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rPr>
              <a:t>     </a:t>
            </a: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0.png"/><Relationship Id="rId1"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3.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4.png"/><Relationship Id="rId1"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26.jpe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31.png"/><Relationship Id="rId7" Type="http://schemas.openxmlformats.org/officeDocument/2006/relationships/image" Target="../media/image15.png"/><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17.jpeg"/><Relationship Id="rId1" Type="http://schemas.openxmlformats.org/officeDocument/2006/relationships/image" Target="../media/image16.jpeg"/></Relationships>
</file>

<file path=ppt/slides/_rels/slide15.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34.png"/><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tags" Target="../tags/tag31.xml"/><Relationship Id="rId3" Type="http://schemas.openxmlformats.org/officeDocument/2006/relationships/image" Target="../media/image15.png"/><Relationship Id="rId2" Type="http://schemas.openxmlformats.org/officeDocument/2006/relationships/image" Target="../media/image17.jpeg"/><Relationship Id="rId11" Type="http://schemas.openxmlformats.org/officeDocument/2006/relationships/slideLayout" Target="../slideLayouts/slideLayout6.xml"/><Relationship Id="rId10" Type="http://schemas.openxmlformats.org/officeDocument/2006/relationships/image" Target="../media/image37.png"/><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1.png"/><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tags" Target="../tags/tag32.xml"/><Relationship Id="rId3" Type="http://schemas.openxmlformats.org/officeDocument/2006/relationships/image" Target="../media/image15.png"/><Relationship Id="rId2" Type="http://schemas.openxmlformats.org/officeDocument/2006/relationships/image" Target="../media/image17.jpeg"/><Relationship Id="rId10" Type="http://schemas.openxmlformats.org/officeDocument/2006/relationships/slideLayout" Target="../slideLayouts/slideLayout6.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6.xml"/><Relationship Id="rId5" Type="http://schemas.openxmlformats.org/officeDocument/2006/relationships/image" Target="../media/image43.png"/><Relationship Id="rId4" Type="http://schemas.openxmlformats.org/officeDocument/2006/relationships/tags" Target="../tags/tag33.xml"/><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image" Target="../media/image16.jpe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46.png"/><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tags" Target="../tags/tag35.xml"/><Relationship Id="rId4" Type="http://schemas.openxmlformats.org/officeDocument/2006/relationships/tags" Target="../tags/tag34.xml"/><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image" Target="../media/image16.jpe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6.xml"/><Relationship Id="rId7" Type="http://schemas.openxmlformats.org/officeDocument/2006/relationships/image" Target="../media/image47.png"/><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image" Target="../media/image15.png"/><Relationship Id="rId2" Type="http://schemas.openxmlformats.org/officeDocument/2006/relationships/image" Target="../media/image17.jpeg"/><Relationship Id="rId1" Type="http://schemas.openxmlformats.org/officeDocument/2006/relationships/image" Target="../media/image16.jpeg"/></Relationships>
</file>

<file path=ppt/slides/_rels/slide2.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11.jpeg"/><Relationship Id="rId14" Type="http://schemas.openxmlformats.org/officeDocument/2006/relationships/slideLayout" Target="../slideLayouts/slideLayout3.xml"/><Relationship Id="rId13" Type="http://schemas.openxmlformats.org/officeDocument/2006/relationships/tags" Target="../tags/tag10.xml"/><Relationship Id="rId12" Type="http://schemas.openxmlformats.org/officeDocument/2006/relationships/image" Target="../media/image12.png"/><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9.png"/><Relationship Id="rId1" Type="http://schemas.openxmlformats.org/officeDocument/2006/relationships/image" Target="../media/image48.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4.png"/><Relationship Id="rId1" Type="http://schemas.openxmlformats.org/officeDocument/2006/relationships/image" Target="../media/image13.jpeg"/></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tags" Target="../tags/tag12.xml"/><Relationship Id="rId2" Type="http://schemas.openxmlformats.org/officeDocument/2006/relationships/image" Target="../media/image15.png"/><Relationship Id="rId1" Type="http://schemas.openxmlformats.org/officeDocument/2006/relationships/tags" Target="../tags/tag1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18.jpeg"/></Relationships>
</file>

<file path=ppt/slides/_rels/slide6.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8" Type="http://schemas.openxmlformats.org/officeDocument/2006/relationships/slideLayout" Target="../slideLayouts/slideLayout6.xml"/><Relationship Id="rId17" Type="http://schemas.openxmlformats.org/officeDocument/2006/relationships/image" Target="../media/image15.png"/><Relationship Id="rId16" Type="http://schemas.openxmlformats.org/officeDocument/2006/relationships/tags" Target="../tags/tag30.xml"/><Relationship Id="rId15" Type="http://schemas.openxmlformats.org/officeDocument/2006/relationships/tags" Target="../tags/tag29.xml"/><Relationship Id="rId14" Type="http://schemas.openxmlformats.org/officeDocument/2006/relationships/tags" Target="../tags/tag28.xml"/><Relationship Id="rId13" Type="http://schemas.openxmlformats.org/officeDocument/2006/relationships/tags" Target="../tags/tag27.xml"/><Relationship Id="rId12" Type="http://schemas.openxmlformats.org/officeDocument/2006/relationships/tags" Target="../tags/tag26.xml"/><Relationship Id="rId11" Type="http://schemas.openxmlformats.org/officeDocument/2006/relationships/tags" Target="../tags/tag25.xml"/><Relationship Id="rId10" Type="http://schemas.openxmlformats.org/officeDocument/2006/relationships/tags" Target="../tags/tag24.xml"/><Relationship Id="rId1"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19.png"/><Relationship Id="rId1" Type="http://schemas.openxmlformats.org/officeDocument/2006/relationships/image" Target="../media/image21.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2.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10" name="矩形 9"/>
          <p:cNvSpPr/>
          <p:nvPr/>
        </p:nvSpPr>
        <p:spPr>
          <a:xfrm>
            <a:off x="119380" y="161925"/>
            <a:ext cx="11953869" cy="6305550"/>
          </a:xfrm>
          <a:prstGeom prst="rect">
            <a:avLst/>
          </a:prstGeom>
          <a:noFill/>
          <a:ln w="28575">
            <a:solidFill>
              <a:srgbClr val="7186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flipH="1">
            <a:off x="752725" y="6989"/>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0" y="1588017"/>
            <a:ext cx="12192002" cy="3276600"/>
          </a:xfrm>
          <a:prstGeom prst="rect">
            <a:avLst/>
          </a:prstGeom>
          <a:blipFill dpi="0" rotWithShape="1">
            <a:blip r:embed="rId1" cstate="print">
              <a:alphaModFix amt="66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12" name="组合 11"/>
          <p:cNvGrpSpPr/>
          <p:nvPr/>
        </p:nvGrpSpPr>
        <p:grpSpPr>
          <a:xfrm flipH="1" flipV="1">
            <a:off x="11202882" y="3581400"/>
            <a:ext cx="231871" cy="3276600"/>
            <a:chOff x="4399082" y="1624876"/>
            <a:chExt cx="231871" cy="3276600"/>
          </a:xfrm>
        </p:grpSpPr>
        <p:cxnSp>
          <p:nvCxnSpPr>
            <p:cNvPr id="13" name="直接连接符 12"/>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561975" y="2251710"/>
            <a:ext cx="11068685" cy="1568450"/>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6000" b="1" i="0" u="none" strike="noStrike" kern="1200" cap="none" spc="0" normalizeH="0" baseline="0" noProof="0" dirty="0">
                <a:ln w="10160">
                  <a:noFill/>
                  <a:prstDash val="solid"/>
                </a:ln>
                <a:solidFill>
                  <a:schemeClr val="bg1">
                    <a:lumMod val="95000"/>
                  </a:schemeClr>
                </a:solidFill>
                <a:effectLst>
                  <a:outerShdw blurRad="38100" dist="22860" dir="5400000" algn="tl" rotWithShape="0">
                    <a:srgbClr val="000000">
                      <a:alpha val="30000"/>
                    </a:srgbClr>
                  </a:outerShdw>
                </a:effectLst>
                <a:uLnTx/>
                <a:uFillTx/>
                <a:latin typeface="微软雅黑" panose="020B0503020204020204" charset="-122"/>
                <a:ea typeface="微软雅黑" panose="020B0503020204020204" charset="-122"/>
                <a:cs typeface="Arial" panose="020B0604020202020204" pitchFamily="34" charset="0"/>
              </a:rPr>
              <a:t>黑神话</a:t>
            </a:r>
            <a:r>
              <a:rPr kumimoji="0" lang="en-US" altLang="zh-CN" sz="6000" b="1" i="0" u="none" strike="noStrike" kern="1200" cap="none" spc="0" normalizeH="0" baseline="0" noProof="0" dirty="0">
                <a:ln w="10160">
                  <a:noFill/>
                  <a:prstDash val="solid"/>
                </a:ln>
                <a:solidFill>
                  <a:schemeClr val="bg1">
                    <a:lumMod val="95000"/>
                  </a:schemeClr>
                </a:solidFill>
                <a:effectLst>
                  <a:outerShdw blurRad="38100" dist="22860" dir="5400000" algn="tl" rotWithShape="0">
                    <a:srgbClr val="000000">
                      <a:alpha val="30000"/>
                    </a:srgbClr>
                  </a:outerShdw>
                </a:effectLst>
                <a:uLnTx/>
                <a:uFillTx/>
                <a:latin typeface="微软雅黑" panose="020B0503020204020204" charset="-122"/>
                <a:ea typeface="微软雅黑" panose="020B0503020204020204" charset="-122"/>
                <a:cs typeface="Arial" panose="020B0604020202020204" pitchFamily="34" charset="0"/>
              </a:rPr>
              <a:t>3D</a:t>
            </a:r>
            <a:r>
              <a:rPr kumimoji="0" sz="6000" b="1" i="0" u="none" strike="noStrike" kern="1200" cap="none" spc="0" normalizeH="0" baseline="0" noProof="0" dirty="0">
                <a:ln w="10160">
                  <a:noFill/>
                  <a:prstDash val="solid"/>
                </a:ln>
                <a:solidFill>
                  <a:schemeClr val="bg1">
                    <a:lumMod val="95000"/>
                  </a:schemeClr>
                </a:solidFill>
                <a:effectLst>
                  <a:outerShdw blurRad="38100" dist="22860" dir="5400000" algn="tl" rotWithShape="0">
                    <a:srgbClr val="000000">
                      <a:alpha val="30000"/>
                    </a:srgbClr>
                  </a:outerShdw>
                </a:effectLst>
                <a:uLnTx/>
                <a:uFillTx/>
                <a:latin typeface="微软雅黑" panose="020B0503020204020204" charset="-122"/>
                <a:ea typeface="微软雅黑" panose="020B0503020204020204" charset="-122"/>
                <a:cs typeface="Arial" panose="020B0604020202020204" pitchFamily="34" charset="0"/>
              </a:rPr>
              <a:t>战斗游戏</a:t>
            </a:r>
            <a:endParaRPr kumimoji="0" lang="en-US" altLang="zh-CN" sz="6000" b="1" i="0" u="none" strike="noStrike" kern="1200" cap="none" spc="0" normalizeH="0" baseline="0" noProof="0" dirty="0">
              <a:ln w="10160">
                <a:noFill/>
                <a:prstDash val="solid"/>
              </a:ln>
              <a:solidFill>
                <a:schemeClr val="bg1">
                  <a:lumMod val="95000"/>
                </a:schemeClr>
              </a:solidFill>
              <a:effectLst>
                <a:outerShdw blurRad="38100" dist="22860" dir="5400000" algn="tl" rotWithShape="0">
                  <a:srgbClr val="000000">
                    <a:alpha val="30000"/>
                  </a:srgbClr>
                </a:outerShdw>
              </a:effectLst>
              <a:uLnTx/>
              <a:uFillTx/>
              <a:latin typeface="微软雅黑" panose="020B0503020204020204" charset="-122"/>
              <a:ea typeface="微软雅黑" panose="020B0503020204020204" charset="-122"/>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3600" b="1" i="0" u="none" strike="noStrike" kern="1200" cap="none" spc="0" normalizeH="0" baseline="0" noProof="0" dirty="0">
              <a:ln w="10160">
                <a:noFill/>
                <a:prstDash val="solid"/>
              </a:ln>
              <a:solidFill>
                <a:schemeClr val="bg1">
                  <a:lumMod val="95000"/>
                </a:schemeClr>
              </a:solidFill>
              <a:effectLst>
                <a:outerShdw blurRad="38100" dist="22860" dir="5400000" algn="tl" rotWithShape="0">
                  <a:srgbClr val="000000">
                    <a:alpha val="30000"/>
                  </a:srgbClr>
                </a:outerShdw>
              </a:effectLst>
              <a:uLnTx/>
              <a:uFillTx/>
              <a:latin typeface="微软雅黑" panose="020B0503020204020204" charset="-122"/>
              <a:ea typeface="微软雅黑" panose="020B0503020204020204" charset="-122"/>
              <a:cs typeface="Arial" panose="020B0604020202020204" pitchFamily="34" charset="0"/>
            </a:endParaRPr>
          </a:p>
        </p:txBody>
      </p:sp>
      <p:sp>
        <p:nvSpPr>
          <p:cNvPr id="16" name="文本框 15"/>
          <p:cNvSpPr txBox="1"/>
          <p:nvPr/>
        </p:nvSpPr>
        <p:spPr>
          <a:xfrm>
            <a:off x="1237615" y="5108575"/>
            <a:ext cx="3066415" cy="1187450"/>
          </a:xfrm>
          <a:prstGeom prst="rect">
            <a:avLst/>
          </a:prstGeom>
          <a:noFill/>
        </p:spPr>
        <p:txBody>
          <a:bodyPr wrap="square" rtlCol="0">
            <a:noAutofit/>
          </a:bodyPr>
          <a:lstStyle/>
          <a:p>
            <a:r>
              <a:rPr lang="zh-CN" altLang="en-US" dirty="0">
                <a:solidFill>
                  <a:schemeClr val="bg1">
                    <a:lumMod val="95000"/>
                  </a:schemeClr>
                </a:solidFill>
                <a:latin typeface="微软雅黑" panose="020B0503020204020204" charset="-122"/>
                <a:ea typeface="微软雅黑" panose="020B0503020204020204" charset="-122"/>
                <a:cs typeface="微软雅黑" panose="020B0503020204020204" charset="-122"/>
              </a:rPr>
              <a:t>靳岱泽</a:t>
            </a:r>
            <a:r>
              <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rPr>
              <a:t>-2354127</a:t>
            </a:r>
            <a:endPar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lumMod val="95000"/>
                  </a:schemeClr>
                </a:solidFill>
                <a:latin typeface="微软雅黑" panose="020B0503020204020204" charset="-122"/>
                <a:ea typeface="微软雅黑" panose="020B0503020204020204" charset="-122"/>
                <a:cs typeface="微软雅黑" panose="020B0503020204020204" charset="-122"/>
              </a:rPr>
              <a:t>郭炫君</a:t>
            </a:r>
            <a:r>
              <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rPr>
              <a:t>-2452654</a:t>
            </a:r>
            <a:endPar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lumMod val="95000"/>
                  </a:schemeClr>
                </a:solidFill>
                <a:latin typeface="微软雅黑" panose="020B0503020204020204" charset="-122"/>
                <a:ea typeface="微软雅黑" panose="020B0503020204020204" charset="-122"/>
                <a:cs typeface="微软雅黑" panose="020B0503020204020204" charset="-122"/>
              </a:rPr>
              <a:t>周力扬</a:t>
            </a:r>
            <a:r>
              <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rPr>
              <a:t>-2453736</a:t>
            </a:r>
            <a:endPar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endParaRPr>
          </a:p>
          <a:p>
            <a:r>
              <a:rPr lang="zh-CN" altLang="en-US" dirty="0">
                <a:solidFill>
                  <a:schemeClr val="bg1">
                    <a:lumMod val="95000"/>
                  </a:schemeClr>
                </a:solidFill>
                <a:latin typeface="微软雅黑" panose="020B0503020204020204" charset="-122"/>
                <a:ea typeface="微软雅黑" panose="020B0503020204020204" charset="-122"/>
                <a:cs typeface="微软雅黑" panose="020B0503020204020204" charset="-122"/>
              </a:rPr>
              <a:t>王子轩</a:t>
            </a:r>
            <a:r>
              <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rPr>
              <a:t>-2451398</a:t>
            </a:r>
            <a:endPar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endParaRPr>
          </a:p>
          <a:p>
            <a:endPar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endParaRPr>
          </a:p>
        </p:txBody>
      </p:sp>
      <p:pic>
        <p:nvPicPr>
          <p:cNvPr id="20" name="图片 19"/>
          <p:cNvPicPr>
            <a:picLocks noChangeAspect="1"/>
          </p:cNvPicPr>
          <p:nvPr/>
        </p:nvPicPr>
        <p:blipFill>
          <a:blip r:embed="rId2" cstate="print"/>
          <a:stretch>
            <a:fillRect/>
          </a:stretch>
        </p:blipFill>
        <p:spPr>
          <a:xfrm>
            <a:off x="9248775" y="83185"/>
            <a:ext cx="2481580" cy="1261110"/>
          </a:xfrm>
          <a:prstGeom prst="rect">
            <a:avLst/>
          </a:prstGeom>
        </p:spPr>
      </p:pic>
      <p:sp>
        <p:nvSpPr>
          <p:cNvPr id="7" name="文本框 6"/>
          <p:cNvSpPr txBox="1"/>
          <p:nvPr/>
        </p:nvSpPr>
        <p:spPr>
          <a:xfrm>
            <a:off x="3646805" y="5427980"/>
            <a:ext cx="8678545" cy="737870"/>
          </a:xfrm>
          <a:prstGeom prst="rect">
            <a:avLst/>
          </a:prstGeom>
          <a:noFill/>
        </p:spPr>
        <p:txBody>
          <a:bodyPr wrap="square" rtlCol="0">
            <a:noAutofit/>
          </a:bodyPr>
          <a:p>
            <a:pPr indent="0" fontAlgn="auto">
              <a:lnSpc>
                <a:spcPct val="120000"/>
              </a:lnSpc>
            </a:pPr>
            <a:r>
              <a:rPr lang="en-US" sz="1600" dirty="0">
                <a:solidFill>
                  <a:schemeClr val="bg1">
                    <a:lumMod val="95000"/>
                  </a:schemeClr>
                </a:solidFill>
                <a:latin typeface="黑体" panose="02010609060101010101" charset="-122"/>
                <a:ea typeface="黑体" panose="02010609060101010101" charset="-122"/>
                <a:cs typeface="黑体" panose="02010609060101010101" charset="-122"/>
                <a:sym typeface="+mn-ea"/>
              </a:rPr>
              <a:t>Github</a:t>
            </a:r>
            <a:r>
              <a:rPr lang="zh-CN" altLang="en-US" sz="1600" dirty="0">
                <a:solidFill>
                  <a:schemeClr val="bg1">
                    <a:lumMod val="95000"/>
                  </a:schemeClr>
                </a:solidFill>
                <a:latin typeface="黑体" panose="02010609060101010101" charset="-122"/>
                <a:ea typeface="黑体" panose="02010609060101010101" charset="-122"/>
                <a:cs typeface="黑体" panose="02010609060101010101" charset="-122"/>
                <a:sym typeface="+mn-ea"/>
              </a:rPr>
              <a:t>：</a:t>
            </a:r>
            <a:r>
              <a:rPr lang="en-US" altLang="zh-CN" sz="1600" dirty="0">
                <a:solidFill>
                  <a:schemeClr val="bg1">
                    <a:lumMod val="95000"/>
                  </a:schemeClr>
                </a:solidFill>
                <a:latin typeface="黑体" panose="02010609060101010101" charset="-122"/>
                <a:ea typeface="黑体" panose="02010609060101010101" charset="-122"/>
                <a:cs typeface="黑体" panose="02010609060101010101" charset="-122"/>
                <a:sym typeface="+mn-ea"/>
              </a:rPr>
              <a:t>https://github.com/Jdeciderz23/The-fina-repository-Black_Myth_WuKong.git</a:t>
            </a:r>
            <a:endParaRPr lang="en-US" altLang="zh-CN" sz="1600" dirty="0">
              <a:solidFill>
                <a:schemeClr val="bg1">
                  <a:lumMod val="95000"/>
                </a:schemeClr>
              </a:solidFill>
              <a:latin typeface="黑体" panose="02010609060101010101" charset="-122"/>
              <a:ea typeface="黑体" panose="02010609060101010101" charset="-122"/>
              <a:cs typeface="黑体" panose="02010609060101010101" charset="-122"/>
              <a:sym typeface="+mn-ea"/>
            </a:endParaRPr>
          </a:p>
          <a:p>
            <a:pPr indent="0" fontAlgn="auto">
              <a:lnSpc>
                <a:spcPct val="120000"/>
              </a:lnSpc>
            </a:pPr>
            <a:r>
              <a:rPr lang="zh-CN" altLang="en-US" sz="3600" b="1" dirty="0">
                <a:solidFill>
                  <a:schemeClr val="bg1">
                    <a:lumMod val="95000"/>
                  </a:schemeClr>
                </a:solidFill>
                <a:latin typeface="黑体" panose="02010609060101010101" charset="-122"/>
                <a:ea typeface="黑体" panose="02010609060101010101" charset="-122"/>
                <a:cs typeface="黑体" panose="02010609060101010101" charset="-122"/>
                <a:sym typeface="+mn-ea"/>
              </a:rPr>
              <a:t>使用</a:t>
            </a:r>
            <a:r>
              <a:rPr lang="en-US" altLang="zh-CN" sz="3600" b="1" dirty="0">
                <a:solidFill>
                  <a:schemeClr val="bg1">
                    <a:lumMod val="95000"/>
                  </a:schemeClr>
                </a:solidFill>
                <a:latin typeface="黑体" panose="02010609060101010101" charset="-122"/>
                <a:ea typeface="黑体" panose="02010609060101010101" charset="-122"/>
                <a:cs typeface="黑体" panose="02010609060101010101" charset="-122"/>
                <a:sym typeface="+mn-ea"/>
              </a:rPr>
              <a:t>Cocos-2dx 4.0</a:t>
            </a:r>
            <a:r>
              <a:rPr lang="zh-CN" altLang="en-US" sz="3600" b="1" dirty="0">
                <a:solidFill>
                  <a:schemeClr val="bg1">
                    <a:lumMod val="95000"/>
                  </a:schemeClr>
                </a:solidFill>
                <a:latin typeface="黑体" panose="02010609060101010101" charset="-122"/>
                <a:ea typeface="黑体" panose="02010609060101010101" charset="-122"/>
                <a:cs typeface="黑体" panose="02010609060101010101" charset="-122"/>
                <a:sym typeface="+mn-ea"/>
              </a:rPr>
              <a:t>进行开发</a:t>
            </a:r>
            <a:endParaRPr lang="zh-CN" altLang="en-US" sz="3600" b="1" dirty="0">
              <a:solidFill>
                <a:schemeClr val="bg1">
                  <a:lumMod val="95000"/>
                </a:schemeClr>
              </a:solidFill>
              <a:latin typeface="黑体" panose="02010609060101010101" charset="-122"/>
              <a:ea typeface="黑体" panose="02010609060101010101" charset="-122"/>
              <a:cs typeface="黑体" panose="02010609060101010101" charset="-122"/>
              <a:sym typeface="+mn-ea"/>
            </a:endParaRPr>
          </a:p>
        </p:txBody>
      </p:sp>
      <p:sp>
        <p:nvSpPr>
          <p:cNvPr id="8" name="文本框 7"/>
          <p:cNvSpPr txBox="1"/>
          <p:nvPr/>
        </p:nvSpPr>
        <p:spPr>
          <a:xfrm>
            <a:off x="4860925" y="3820160"/>
            <a:ext cx="1988185" cy="447675"/>
          </a:xfrm>
          <a:prstGeom prst="rect">
            <a:avLst/>
          </a:prstGeom>
          <a:noFill/>
        </p:spPr>
        <p:txBody>
          <a:bodyPr wrap="square" rtlCol="0">
            <a:noAutofit/>
          </a:bodyPr>
          <a:p>
            <a:pPr algn="ctr"/>
            <a:r>
              <a:rPr lang="en-US" altLang="zh-CN" b="1" dirty="0">
                <a:solidFill>
                  <a:schemeClr val="bg1">
                    <a:lumMod val="95000"/>
                  </a:schemeClr>
                </a:solidFill>
                <a:latin typeface="微软雅黑" panose="020B0503020204020204" charset="-122"/>
                <a:ea typeface="微软雅黑" panose="020B0503020204020204" charset="-122"/>
                <a:cs typeface="黑体" panose="02010609060101010101" charset="-122"/>
                <a:sym typeface="+mn-ea"/>
              </a:rPr>
              <a:t>2025.12.30</a:t>
            </a:r>
            <a:endParaRPr lang="en-US" altLang="zh-CN" b="1" dirty="0">
              <a:solidFill>
                <a:schemeClr val="bg1">
                  <a:lumMod val="95000"/>
                </a:schemeClr>
              </a:solidFill>
              <a:latin typeface="微软雅黑" panose="020B0503020204020204" charset="-122"/>
              <a:ea typeface="微软雅黑" panose="020B0503020204020204" charset="-122"/>
              <a:cs typeface="黑体" panose="02010609060101010101"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4"/>
          <p:cNvGrpSpPr/>
          <p:nvPr/>
        </p:nvGrpSpPr>
        <p:grpSpPr>
          <a:xfrm rot="16200000" flipH="1">
            <a:off x="1522366" y="4888671"/>
            <a:ext cx="231871" cy="3276600"/>
            <a:chOff x="4399082" y="1624876"/>
            <a:chExt cx="231871" cy="3276600"/>
          </a:xfrm>
        </p:grpSpPr>
        <p:cxnSp>
          <p:nvCxnSpPr>
            <p:cNvPr id="6" name="直接连接符 5"/>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rot="5400000" flipH="1">
            <a:off x="10437763" y="-115874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800100" y="368300"/>
            <a:ext cx="628142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战斗</a:t>
            </a:r>
            <a:r>
              <a:rPr lang="zh-CN" altLang="en-US" sz="4000" spc="300" dirty="0">
                <a:solidFill>
                  <a:srgbClr val="4B5C78"/>
                </a:solidFill>
                <a:latin typeface="+mj-ea"/>
                <a:ea typeface="+mj-ea"/>
              </a:rPr>
              <a:t>模块</a:t>
            </a:r>
            <a:endParaRPr lang="zh-CN" altLang="en-US" sz="4000" spc="300" dirty="0">
              <a:solidFill>
                <a:srgbClr val="4B5C78"/>
              </a:solidFill>
              <a:latin typeface="+mj-ea"/>
              <a:ea typeface="+mj-ea"/>
            </a:endParaRPr>
          </a:p>
        </p:txBody>
      </p:sp>
      <p:sp>
        <p:nvSpPr>
          <p:cNvPr id="4" name="文本框 3"/>
          <p:cNvSpPr txBox="1"/>
          <p:nvPr/>
        </p:nvSpPr>
        <p:spPr>
          <a:xfrm>
            <a:off x="800101" y="976078"/>
            <a:ext cx="3505598"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en-US" altLang="zh-CN" sz="1600" b="0" i="0" u="none" strike="noStrike" kern="1200" cap="none" spc="0" normalizeH="0" baseline="0" noProof="0" dirty="0">
              <a:ln>
                <a:noFill/>
              </a:ln>
              <a:solidFill>
                <a:schemeClr val="accent1">
                  <a:alpha val="80000"/>
                </a:schemeClr>
              </a:solidFill>
              <a:effectLst/>
              <a:uLnTx/>
              <a:uFillTx/>
              <a:latin typeface="+mn-ea"/>
              <a:cs typeface="+mn-cs"/>
            </a:endParaRPr>
          </a:p>
        </p:txBody>
      </p:sp>
      <p:pic>
        <p:nvPicPr>
          <p:cNvPr id="44" name="图片 43"/>
          <p:cNvPicPr>
            <a:picLocks noChangeAspect="1"/>
          </p:cNvPicPr>
          <p:nvPr/>
        </p:nvPicPr>
        <p:blipFill>
          <a:blip r:embed="rId1" cstate="print">
            <a:alphaModFix amt="56000"/>
          </a:blip>
          <a:stretch>
            <a:fillRect/>
          </a:stretch>
        </p:blipFill>
        <p:spPr>
          <a:xfrm>
            <a:off x="10247413" y="6076949"/>
            <a:ext cx="1782662" cy="905661"/>
          </a:xfrm>
          <a:prstGeom prst="rect">
            <a:avLst/>
          </a:prstGeom>
        </p:spPr>
      </p:pic>
      <p:pic>
        <p:nvPicPr>
          <p:cNvPr id="13" name="图片 12"/>
          <p:cNvPicPr>
            <a:picLocks noChangeAspect="1"/>
          </p:cNvPicPr>
          <p:nvPr/>
        </p:nvPicPr>
        <p:blipFill>
          <a:blip r:embed="rId2"/>
          <a:stretch>
            <a:fillRect/>
          </a:stretch>
        </p:blipFill>
        <p:spPr>
          <a:xfrm>
            <a:off x="800100" y="1313180"/>
            <a:ext cx="7868285" cy="4981575"/>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4"/>
          <p:cNvGrpSpPr/>
          <p:nvPr/>
        </p:nvGrpSpPr>
        <p:grpSpPr>
          <a:xfrm rot="16200000" flipH="1">
            <a:off x="1522366" y="4888671"/>
            <a:ext cx="231871" cy="3276600"/>
            <a:chOff x="4399082" y="1624876"/>
            <a:chExt cx="231871" cy="3276600"/>
          </a:xfrm>
        </p:grpSpPr>
        <p:cxnSp>
          <p:nvCxnSpPr>
            <p:cNvPr id="6" name="直接连接符 5"/>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rot="5400000" flipH="1">
            <a:off x="10437763" y="-115874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800100" y="368300"/>
            <a:ext cx="628142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敌人</a:t>
            </a:r>
            <a:r>
              <a:rPr lang="zh-CN" altLang="en-US" sz="4000" spc="300" dirty="0">
                <a:solidFill>
                  <a:srgbClr val="4B5C78"/>
                </a:solidFill>
                <a:latin typeface="+mj-ea"/>
                <a:ea typeface="+mj-ea"/>
              </a:rPr>
              <a:t>模块</a:t>
            </a:r>
            <a:endParaRPr lang="zh-CN" altLang="en-US" sz="4000" spc="300" dirty="0">
              <a:solidFill>
                <a:srgbClr val="4B5C78"/>
              </a:solidFill>
              <a:latin typeface="+mj-ea"/>
              <a:ea typeface="+mj-ea"/>
            </a:endParaRPr>
          </a:p>
        </p:txBody>
      </p:sp>
      <p:sp>
        <p:nvSpPr>
          <p:cNvPr id="4" name="文本框 3"/>
          <p:cNvSpPr txBox="1"/>
          <p:nvPr/>
        </p:nvSpPr>
        <p:spPr>
          <a:xfrm>
            <a:off x="800101" y="976078"/>
            <a:ext cx="3505598"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en-US" altLang="zh-CN" sz="1600" b="0" i="0" u="none" strike="noStrike" kern="1200" cap="none" spc="0" normalizeH="0" baseline="0" noProof="0" dirty="0">
              <a:ln>
                <a:noFill/>
              </a:ln>
              <a:solidFill>
                <a:schemeClr val="accent1">
                  <a:alpha val="80000"/>
                </a:schemeClr>
              </a:solidFill>
              <a:effectLst/>
              <a:uLnTx/>
              <a:uFillTx/>
              <a:latin typeface="+mn-ea"/>
              <a:cs typeface="+mn-cs"/>
            </a:endParaRPr>
          </a:p>
        </p:txBody>
      </p:sp>
      <p:pic>
        <p:nvPicPr>
          <p:cNvPr id="44" name="图片 43"/>
          <p:cNvPicPr>
            <a:picLocks noChangeAspect="1"/>
          </p:cNvPicPr>
          <p:nvPr/>
        </p:nvPicPr>
        <p:blipFill>
          <a:blip r:embed="rId1" cstate="print">
            <a:alphaModFix amt="56000"/>
          </a:blip>
          <a:stretch>
            <a:fillRect/>
          </a:stretch>
        </p:blipFill>
        <p:spPr>
          <a:xfrm>
            <a:off x="10247413" y="6076949"/>
            <a:ext cx="1782662" cy="905661"/>
          </a:xfrm>
          <a:prstGeom prst="rect">
            <a:avLst/>
          </a:prstGeom>
        </p:spPr>
      </p:pic>
      <p:pic>
        <p:nvPicPr>
          <p:cNvPr id="12" name="图片 11"/>
          <p:cNvPicPr>
            <a:picLocks noChangeAspect="1"/>
          </p:cNvPicPr>
          <p:nvPr/>
        </p:nvPicPr>
        <p:blipFill>
          <a:blip r:embed="rId2"/>
          <a:stretch>
            <a:fillRect/>
          </a:stretch>
        </p:blipFill>
        <p:spPr>
          <a:xfrm>
            <a:off x="800100" y="1313180"/>
            <a:ext cx="6435090" cy="505079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4"/>
          <p:cNvGrpSpPr/>
          <p:nvPr/>
        </p:nvGrpSpPr>
        <p:grpSpPr>
          <a:xfrm rot="16200000" flipH="1">
            <a:off x="1522366" y="4888671"/>
            <a:ext cx="231871" cy="3276600"/>
            <a:chOff x="4399082" y="1624876"/>
            <a:chExt cx="231871" cy="3276600"/>
          </a:xfrm>
        </p:grpSpPr>
        <p:cxnSp>
          <p:nvCxnSpPr>
            <p:cNvPr id="6" name="直接连接符 5"/>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rot="5400000" flipH="1">
            <a:off x="10437763" y="-115874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800100" y="368300"/>
            <a:ext cx="628142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场景模块</a:t>
            </a:r>
            <a:endParaRPr lang="zh-CN" altLang="en-US" sz="4000" spc="300" dirty="0">
              <a:solidFill>
                <a:srgbClr val="4B5C78"/>
              </a:solidFill>
              <a:latin typeface="+mj-ea"/>
              <a:ea typeface="+mj-ea"/>
            </a:endParaRPr>
          </a:p>
        </p:txBody>
      </p:sp>
      <p:sp>
        <p:nvSpPr>
          <p:cNvPr id="4" name="文本框 3"/>
          <p:cNvSpPr txBox="1"/>
          <p:nvPr/>
        </p:nvSpPr>
        <p:spPr>
          <a:xfrm>
            <a:off x="800101" y="976078"/>
            <a:ext cx="3505598"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en-US" altLang="zh-CN" sz="1600" b="0" i="0" u="none" strike="noStrike" kern="1200" cap="none" spc="0" normalizeH="0" baseline="0" noProof="0" dirty="0">
              <a:ln>
                <a:noFill/>
              </a:ln>
              <a:solidFill>
                <a:schemeClr val="accent1">
                  <a:alpha val="80000"/>
                </a:schemeClr>
              </a:solidFill>
              <a:effectLst/>
              <a:uLnTx/>
              <a:uFillTx/>
              <a:latin typeface="+mn-ea"/>
              <a:cs typeface="+mn-cs"/>
            </a:endParaRPr>
          </a:p>
        </p:txBody>
      </p:sp>
      <p:pic>
        <p:nvPicPr>
          <p:cNvPr id="44" name="图片 43"/>
          <p:cNvPicPr>
            <a:picLocks noChangeAspect="1"/>
          </p:cNvPicPr>
          <p:nvPr/>
        </p:nvPicPr>
        <p:blipFill>
          <a:blip r:embed="rId1" cstate="print">
            <a:alphaModFix amt="56000"/>
          </a:blip>
          <a:stretch>
            <a:fillRect/>
          </a:stretch>
        </p:blipFill>
        <p:spPr>
          <a:xfrm>
            <a:off x="10247413" y="6076949"/>
            <a:ext cx="1782662" cy="905661"/>
          </a:xfrm>
          <a:prstGeom prst="rect">
            <a:avLst/>
          </a:prstGeom>
        </p:spPr>
      </p:pic>
      <p:pic>
        <p:nvPicPr>
          <p:cNvPr id="13" name="图片 12"/>
          <p:cNvPicPr>
            <a:picLocks noChangeAspect="1"/>
          </p:cNvPicPr>
          <p:nvPr/>
        </p:nvPicPr>
        <p:blipFill>
          <a:blip r:embed="rId2"/>
          <a:stretch>
            <a:fillRect/>
          </a:stretch>
        </p:blipFill>
        <p:spPr>
          <a:xfrm>
            <a:off x="800100" y="1313180"/>
            <a:ext cx="7244715" cy="496951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2" name="矩形 1"/>
          <p:cNvSpPr/>
          <p:nvPr/>
        </p:nvSpPr>
        <p:spPr>
          <a:xfrm>
            <a:off x="0" y="1821062"/>
            <a:ext cx="12192002" cy="3276600"/>
          </a:xfrm>
          <a:prstGeom prst="rect">
            <a:avLst/>
          </a:prstGeom>
          <a:blipFill dpi="0" rotWithShape="1">
            <a:blip r:embed="rId1" cstate="hqprint">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p:nvGrpSpPr>
        <p:grpSpPr>
          <a:xfrm flipH="1">
            <a:off x="752725" y="6989"/>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7655144" y="931973"/>
            <a:ext cx="3168459" cy="7786747"/>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rPr>
              <a:t>4</a:t>
            </a:r>
            <a:endParaRPr kumimoji="0" lang="en-US" altLang="en-US" sz="50000" b="0" i="0" u="none" strike="noStrike" kern="1200" cap="none" spc="0" normalizeH="0" baseline="0" noProof="0" dirty="0">
              <a:ln>
                <a:noFill/>
              </a:ln>
              <a:gradFill>
                <a:gsLst>
                  <a:gs pos="29000">
                    <a:srgbClr val="F9F9F9"/>
                  </a:gs>
                  <a:gs pos="46000">
                    <a:srgbClr val="F9F9F9">
                      <a:alpha val="54000"/>
                    </a:srgbClr>
                  </a:gs>
                  <a:gs pos="80000">
                    <a:srgbClr val="F9F9F9">
                      <a:alpha val="0"/>
                    </a:srgbClr>
                  </a:gs>
                </a:gsLst>
                <a:lin ang="5400000" scaled="0"/>
              </a:gradFill>
              <a:effectLst/>
              <a:uLnTx/>
              <a:uFillTx/>
              <a:latin typeface="+mj-lt"/>
              <a:ea typeface="OPPOSans B" panose="00020600040101010101" pitchFamily="18" charset="-122"/>
              <a:cs typeface="Arial" panose="020B0604020202020204" pitchFamily="34" charset="0"/>
            </a:endParaRPr>
          </a:p>
        </p:txBody>
      </p:sp>
      <p:sp>
        <p:nvSpPr>
          <p:cNvPr id="7" name="文本框 6"/>
          <p:cNvSpPr txBox="1"/>
          <p:nvPr/>
        </p:nvSpPr>
        <p:spPr>
          <a:xfrm>
            <a:off x="4867910" y="3756660"/>
            <a:ext cx="5902960" cy="1014730"/>
          </a:xfrm>
          <a:prstGeom prst="rect">
            <a:avLst/>
          </a:prstGeom>
          <a:noFill/>
        </p:spPr>
        <p:txBody>
          <a:bodyPr vert="horz" wrap="square" lIns="91440" tIns="45720" rIns="91440" bIns="45720" rtlCol="0" anchor="ctr">
            <a:spAutoFit/>
          </a:bodyPr>
          <a:lstStyle>
            <a:defPPr>
              <a:defRPr lang="zh-CN"/>
            </a:defPPr>
            <a:lvl1pPr marL="0" indent="0" algn="ctr" defTabSz="914400" rtl="0" eaLnBrk="1" latinLnBrk="0" hangingPunct="1">
              <a:buNone/>
              <a:defRPr lang="zh-CN" altLang="en-US" sz="5400" b="1" kern="1200" dirty="0">
                <a:solidFill>
                  <a:srgbClr val="FCEEE8"/>
                </a:solidFill>
                <a:latin typeface="OPPOSans M" panose="00020600040101010101" pitchFamily="18" charset="-122"/>
                <a:ea typeface="OPPOSans M"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dirty="0">
                <a:solidFill>
                  <a:schemeClr val="bg1">
                    <a:lumMod val="95000"/>
                  </a:schemeClr>
                </a:solidFill>
                <a:latin typeface="微软雅黑" panose="020B0503020204020204" charset="-122"/>
                <a:ea typeface="微软雅黑" panose="020B0503020204020204" charset="-122"/>
                <a:cs typeface="+mn-cs"/>
              </a:rPr>
              <a:t>技术特点</a:t>
            </a:r>
            <a:endParaRPr kumimoji="0" lang="zh-CN" altLang="en-US" sz="5400" b="1" i="0" u="none" strike="noStrike" kern="1200" cap="none" spc="0" normalizeH="0" baseline="0" noProof="0" dirty="0">
              <a:ln>
                <a:noFill/>
              </a:ln>
              <a:solidFill>
                <a:prstClr val="white"/>
              </a:solidFill>
              <a:effectLst/>
              <a:uLnTx/>
              <a:uFillTx/>
              <a:ea typeface="OPPOSans M" panose="00020600040101010101" pitchFamily="18" charset="-122"/>
              <a:cs typeface="+mn-cs"/>
            </a:endParaRPr>
          </a:p>
        </p:txBody>
      </p:sp>
      <p:grpSp>
        <p:nvGrpSpPr>
          <p:cNvPr id="12" name="组合 11"/>
          <p:cNvGrpSpPr/>
          <p:nvPr/>
        </p:nvGrpSpPr>
        <p:grpSpPr>
          <a:xfrm flipH="1" flipV="1">
            <a:off x="11202882" y="3581400"/>
            <a:ext cx="231871" cy="3276600"/>
            <a:chOff x="4399082" y="1624876"/>
            <a:chExt cx="231871" cy="3276600"/>
          </a:xfrm>
        </p:grpSpPr>
        <p:cxnSp>
          <p:nvCxnSpPr>
            <p:cNvPr id="13" name="直接连接符 12"/>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a:blip r:embed="rId2" cstate="print">
            <a:alphaModFix amt="59000"/>
          </a:blip>
          <a:stretch>
            <a:fillRect/>
          </a:stretch>
        </p:blipFill>
        <p:spPr>
          <a:xfrm>
            <a:off x="9226966" y="514290"/>
            <a:ext cx="2869784" cy="1457961"/>
          </a:xfrm>
          <a:prstGeom prst="rect">
            <a:avLst/>
          </a:prstGeom>
          <a:effectLst>
            <a:outerShdw blurRad="50800" dist="50800" dir="5400000" algn="ctr" rotWithShape="0">
              <a:srgbClr val="000000">
                <a:alpha val="24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建筑的摆设布局&#10;&#10;描述已自动生成"/>
          <p:cNvPicPr>
            <a:picLocks noChangeAspect="1"/>
          </p:cNvPicPr>
          <p:nvPr/>
        </p:nvPicPr>
        <p:blipFill>
          <a:blip r:embed="rId1">
            <a:alphaModFix amt="5000"/>
          </a:blip>
          <a:stretch>
            <a:fillRect/>
          </a:stretch>
        </p:blipFill>
        <p:spPr>
          <a:xfrm>
            <a:off x="0" y="-137885"/>
            <a:ext cx="12192000" cy="7000875"/>
          </a:xfrm>
          <a:prstGeom prst="rect">
            <a:avLst/>
          </a:prstGeom>
          <a:blipFill dpi="0" rotWithShape="1">
            <a:blip r:embed="rId2" cstate="print">
              <a:alphaModFix amt="13000"/>
            </a:blip>
            <a:srcRect/>
            <a:stretch>
              <a:fillRect/>
            </a:stretch>
          </a:blipFill>
        </p:spPr>
      </p:pic>
      <p:sp>
        <p:nvSpPr>
          <p:cNvPr id="3" name="文本框 2"/>
          <p:cNvSpPr txBox="1"/>
          <p:nvPr/>
        </p:nvSpPr>
        <p:spPr>
          <a:xfrm>
            <a:off x="800100" y="368196"/>
            <a:ext cx="3784729"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技术特点</a:t>
            </a:r>
            <a:endParaRPr lang="zh-CN" altLang="en-US" sz="4000" spc="300" dirty="0">
              <a:solidFill>
                <a:srgbClr val="4B5C78"/>
              </a:solidFill>
              <a:latin typeface="+mj-ea"/>
              <a:ea typeface="+mj-ea"/>
            </a:endParaRPr>
          </a:p>
        </p:txBody>
      </p:sp>
      <p:sp>
        <p:nvSpPr>
          <p:cNvPr id="4" name="文本框 3"/>
          <p:cNvSpPr txBox="1"/>
          <p:nvPr/>
        </p:nvSpPr>
        <p:spPr>
          <a:xfrm>
            <a:off x="800100" y="975995"/>
            <a:ext cx="6981825"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zh-CN" altLang="en-US" sz="1600" b="0" i="0" u="none" strike="noStrike" kern="1200" cap="none" spc="0" normalizeH="0" baseline="0" dirty="0">
              <a:solidFill>
                <a:srgbClr val="4B5C78">
                  <a:alpha val="80000"/>
                </a:srgbClr>
              </a:solidFill>
              <a:latin typeface="+mn-ea"/>
              <a:cs typeface="+mn-cs"/>
            </a:endParaRPr>
          </a:p>
        </p:txBody>
      </p:sp>
      <p:sp>
        <p:nvSpPr>
          <p:cNvPr id="10" name="矩形: 圆角 9"/>
          <p:cNvSpPr/>
          <p:nvPr/>
        </p:nvSpPr>
        <p:spPr>
          <a:xfrm>
            <a:off x="703945" y="2052208"/>
            <a:ext cx="2610755" cy="2842521"/>
          </a:xfrm>
          <a:prstGeom prst="roundRect">
            <a:avLst>
              <a:gd name="adj" fmla="val 4303"/>
            </a:avLst>
          </a:prstGeom>
          <a:solidFill>
            <a:schemeClr val="bg1"/>
          </a:solidFill>
          <a:ln>
            <a:noFill/>
          </a:ln>
          <a:effectLst>
            <a:outerShdw blurRad="241300" dist="38100" dir="2700000" sx="104000" sy="104000" algn="tl" rotWithShape="0">
              <a:prstClr val="black">
                <a:alpha val="40000"/>
              </a:prstClr>
            </a:outerShdw>
            <a:reflection blurRad="114300" stA="48000" endPos="28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11" name="弧形 10"/>
          <p:cNvSpPr/>
          <p:nvPr/>
        </p:nvSpPr>
        <p:spPr>
          <a:xfrm rot="7609396">
            <a:off x="1341422" y="1397774"/>
            <a:ext cx="1350978" cy="1350978"/>
          </a:xfrm>
          <a:prstGeom prst="arc">
            <a:avLst>
              <a:gd name="adj1" fmla="val 17154829"/>
              <a:gd name="adj2" fmla="val 8729259"/>
            </a:avLst>
          </a:prstGeom>
          <a:noFill/>
          <a:ln w="6350">
            <a:gradFill>
              <a:gsLst>
                <a:gs pos="0">
                  <a:srgbClr val="055EA0">
                    <a:alpha val="0"/>
                  </a:srgbClr>
                </a:gs>
                <a:gs pos="100000">
                  <a:srgbClr val="0070C0"/>
                </a:gs>
              </a:gsLst>
              <a:lin ang="5400000" scaled="1"/>
            </a:gra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12" name="椭圆 11"/>
          <p:cNvSpPr/>
          <p:nvPr/>
        </p:nvSpPr>
        <p:spPr>
          <a:xfrm>
            <a:off x="1555287" y="1611639"/>
            <a:ext cx="923249" cy="923249"/>
          </a:xfrm>
          <a:prstGeom prst="ellipse">
            <a:avLst/>
          </a:prstGeom>
          <a:blipFill rotWithShape="1">
            <a:blip r:embed="rId3"/>
            <a:stretch>
              <a:fillRect/>
            </a:stretch>
          </a:blip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blipFill>
                <a:blip r:embed="rId4"/>
                <a:tile tx="0" ty="0" sx="100000" sy="100000" flip="none" algn="tl"/>
              </a:blipFill>
              <a:effectLst/>
              <a:uLnTx/>
              <a:uFillTx/>
              <a:latin typeface="OPPOSans M" panose="00020600040101010101" pitchFamily="18" charset="-122"/>
              <a:ea typeface="OPPOSans M" panose="00020600040101010101" pitchFamily="18" charset="-122"/>
              <a:cs typeface="+mn-cs"/>
            </a:endParaRPr>
          </a:p>
        </p:txBody>
      </p:sp>
      <p:sp>
        <p:nvSpPr>
          <p:cNvPr id="13" name="椭圆 12"/>
          <p:cNvSpPr/>
          <p:nvPr/>
        </p:nvSpPr>
        <p:spPr>
          <a:xfrm rot="5680615">
            <a:off x="1478402" y="1534754"/>
            <a:ext cx="1077017" cy="1077017"/>
          </a:xfrm>
          <a:prstGeom prst="ellipse">
            <a:avLst/>
          </a:prstGeom>
          <a:noFill/>
          <a:ln w="22225">
            <a:gradFill flip="none" rotWithShape="1">
              <a:gsLst>
                <a:gs pos="0">
                  <a:srgbClr val="0070C0">
                    <a:alpha val="44000"/>
                  </a:srgbClr>
                </a:gs>
                <a:gs pos="100000">
                  <a:srgbClr val="00B0F0">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15" name="文本框 14"/>
          <p:cNvSpPr txBox="1"/>
          <p:nvPr/>
        </p:nvSpPr>
        <p:spPr>
          <a:xfrm>
            <a:off x="927735" y="2900680"/>
            <a:ext cx="2199005" cy="4603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400" dirty="0">
                <a:solidFill>
                  <a:srgbClr val="4B5C78"/>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rPr>
              <a:t>Cocos-2dx</a:t>
            </a:r>
            <a:endParaRPr lang="en-US" altLang="zh-CN" sz="2400" dirty="0">
              <a:solidFill>
                <a:srgbClr val="4B5C78"/>
              </a:solidFill>
              <a:effectLst>
                <a:outerShdw blurRad="38100" dist="38100" dir="2700000" algn="tl">
                  <a:srgbClr val="000000">
                    <a:alpha val="43137"/>
                  </a:srgbClr>
                </a:outerShdw>
              </a:effectLst>
              <a:latin typeface="微软雅黑" panose="020B0503020204020204" charset="-122"/>
              <a:ea typeface="微软雅黑" panose="020B0503020204020204" charset="-122"/>
              <a:cs typeface="+mn-ea"/>
              <a:sym typeface="+mn-lt"/>
            </a:endParaRPr>
          </a:p>
        </p:txBody>
      </p:sp>
      <p:sp>
        <p:nvSpPr>
          <p:cNvPr id="16" name="文本框 15"/>
          <p:cNvSpPr txBox="1"/>
          <p:nvPr/>
        </p:nvSpPr>
        <p:spPr>
          <a:xfrm>
            <a:off x="800100" y="3438506"/>
            <a:ext cx="2438400" cy="730885"/>
          </a:xfrm>
          <a:prstGeom prst="rect">
            <a:avLst/>
          </a:prstGeom>
          <a:noFill/>
        </p:spPr>
        <p:txBody>
          <a:bodyPr wrap="square">
            <a:spAutoFit/>
          </a:bodyPr>
          <a:lstStyle/>
          <a:p>
            <a:pPr indent="457200" algn="l">
              <a:lnSpc>
                <a:spcPct val="130000"/>
              </a:lnSpc>
              <a:spcBef>
                <a:spcPts val="0"/>
              </a:spcBef>
              <a:spcAft>
                <a:spcPts val="0"/>
              </a:spcAft>
              <a:defRPr/>
            </a:pPr>
            <a:r>
              <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使用</a:t>
            </a:r>
            <a:r>
              <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 </a:t>
            </a:r>
            <a:r>
              <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Cocos2dx</a:t>
            </a:r>
            <a:r>
              <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-4.0</a:t>
            </a:r>
            <a:r>
              <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框架进行开发。</a:t>
            </a:r>
            <a:endPar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17" name="矩形: 圆角 16"/>
          <p:cNvSpPr/>
          <p:nvPr/>
        </p:nvSpPr>
        <p:spPr>
          <a:xfrm>
            <a:off x="3470243" y="2052208"/>
            <a:ext cx="2595578" cy="4165712"/>
          </a:xfrm>
          <a:prstGeom prst="roundRect">
            <a:avLst>
              <a:gd name="adj" fmla="val 4303"/>
            </a:avLst>
          </a:prstGeom>
          <a:solidFill>
            <a:schemeClr val="bg1"/>
          </a:solidFill>
          <a:ln>
            <a:noFill/>
          </a:ln>
          <a:effectLst>
            <a:outerShdw blurRad="330200" dist="38100" dir="2700000" sx="104000" sy="104000" algn="tl" rotWithShape="0">
              <a:prstClr val="black">
                <a:alpha val="40000"/>
              </a:prstClr>
            </a:outerShdw>
            <a:reflection blurRad="114300" stA="48000" endPos="28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18" name="弧形 17"/>
          <p:cNvSpPr/>
          <p:nvPr/>
        </p:nvSpPr>
        <p:spPr>
          <a:xfrm rot="7609396">
            <a:off x="4070107" y="1397774"/>
            <a:ext cx="1350978" cy="1350978"/>
          </a:xfrm>
          <a:prstGeom prst="arc">
            <a:avLst>
              <a:gd name="adj1" fmla="val 17154829"/>
              <a:gd name="adj2" fmla="val 8729259"/>
            </a:avLst>
          </a:prstGeom>
          <a:noFill/>
          <a:ln w="6350">
            <a:gradFill>
              <a:gsLst>
                <a:gs pos="0">
                  <a:srgbClr val="055EA0">
                    <a:alpha val="0"/>
                  </a:srgbClr>
                </a:gs>
                <a:gs pos="100000">
                  <a:srgbClr val="0070C0"/>
                </a:gs>
              </a:gsLst>
              <a:lin ang="5400000" scaled="1"/>
            </a:gra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latin typeface="OPPOSans M" panose="00020600040101010101" pitchFamily="18" charset="-122"/>
              <a:ea typeface="OPPOSans M" panose="00020600040101010101" pitchFamily="18" charset="-122"/>
            </a:endParaRPr>
          </a:p>
        </p:txBody>
      </p:sp>
      <p:sp>
        <p:nvSpPr>
          <p:cNvPr id="20" name="椭圆 19"/>
          <p:cNvSpPr/>
          <p:nvPr/>
        </p:nvSpPr>
        <p:spPr>
          <a:xfrm rot="5680615">
            <a:off x="4207087" y="1534754"/>
            <a:ext cx="1077017" cy="1077017"/>
          </a:xfrm>
          <a:prstGeom prst="ellipse">
            <a:avLst/>
          </a:prstGeom>
          <a:noFill/>
          <a:ln w="22225">
            <a:gradFill flip="none" rotWithShape="1">
              <a:gsLst>
                <a:gs pos="0">
                  <a:srgbClr val="0070C0">
                    <a:alpha val="44000"/>
                  </a:srgbClr>
                </a:gs>
                <a:gs pos="100000">
                  <a:srgbClr val="00B0F0">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latin typeface="OPPOSans M" panose="00020600040101010101" pitchFamily="18" charset="-122"/>
              <a:ea typeface="OPPOSans M" panose="00020600040101010101" pitchFamily="18" charset="-122"/>
            </a:endParaRPr>
          </a:p>
        </p:txBody>
      </p:sp>
      <p:sp>
        <p:nvSpPr>
          <p:cNvPr id="22" name="文本框 21"/>
          <p:cNvSpPr txBox="1"/>
          <p:nvPr/>
        </p:nvSpPr>
        <p:spPr>
          <a:xfrm>
            <a:off x="3901046" y="2900888"/>
            <a:ext cx="1689100" cy="460375"/>
          </a:xfrm>
          <a:prstGeom prst="rect">
            <a:avLst/>
          </a:prstGeom>
          <a:noFill/>
        </p:spPr>
        <p:txBody>
          <a:bodyPr wrap="square">
            <a:spAutoFit/>
          </a:bodyPr>
          <a:lstStyle>
            <a:defPPr>
              <a:defRPr lang="zh-CN"/>
            </a:defPPr>
            <a:lvl1pPr algn="ctr">
              <a:defRPr sz="2400">
                <a:solidFill>
                  <a:prstClr val="black"/>
                </a:solidFill>
                <a:latin typeface="+mj-ea"/>
                <a:ea typeface="+mj-ea"/>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dirty="0">
                <a:solidFill>
                  <a:srgbClr val="4B5C78"/>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lt"/>
              </a:rPr>
              <a:t>Git</a:t>
            </a:r>
            <a:endParaRPr kumimoji="0" lang="en-US" altLang="zh-CN" b="1" i="0" u="none" strike="noStrike" kern="1200" cap="none" spc="0" normalizeH="0" baseline="0" noProof="0" dirty="0">
              <a:ln>
                <a:noFill/>
              </a:ln>
              <a:solidFill>
                <a:srgbClr val="4B5C78"/>
              </a:solidFill>
              <a:effectLst/>
              <a:uLnTx/>
              <a:uFillTx/>
              <a:latin typeface="OPPOSans B" panose="00020600040101010101" pitchFamily="18" charset="-122"/>
              <a:ea typeface="OPPOSans B" panose="00020600040101010101" pitchFamily="18" charset="-122"/>
              <a:sym typeface="+mn-lt"/>
            </a:endParaRPr>
          </a:p>
        </p:txBody>
      </p:sp>
      <p:sp>
        <p:nvSpPr>
          <p:cNvPr id="23" name="文本框 22"/>
          <p:cNvSpPr txBox="1"/>
          <p:nvPr/>
        </p:nvSpPr>
        <p:spPr>
          <a:xfrm>
            <a:off x="3528695" y="3438525"/>
            <a:ext cx="2438400" cy="2638425"/>
          </a:xfrm>
          <a:prstGeom prst="rect">
            <a:avLst/>
          </a:prstGeom>
          <a:noFill/>
        </p:spPr>
        <p:txBody>
          <a:bodyPr wrap="square">
            <a:noAutofit/>
          </a:bodyPr>
          <a:lstStyle/>
          <a:p>
            <a:pPr indent="457200" algn="l">
              <a:lnSpc>
                <a:spcPct val="130000"/>
              </a:lnSpc>
              <a:spcBef>
                <a:spcPts val="0"/>
              </a:spcBef>
              <a:spcAft>
                <a:spcPts val="0"/>
              </a:spcAft>
              <a:buClrTx/>
              <a:buSzTx/>
              <a:buFontTx/>
              <a:defRPr/>
            </a:pP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使用</a:t>
            </a:r>
            <a:r>
              <a:rPr lang="en-US" altLang="zh-CN"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 </a:t>
            </a: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Git</a:t>
            </a:r>
            <a:r>
              <a:rPr lang="en-US" altLang="zh-CN"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 </a:t>
            </a: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进行了版本控制及协作开发，并将项目公开发布到</a:t>
            </a:r>
            <a:r>
              <a:rPr lang="en-US" altLang="zh-CN"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 Github</a:t>
            </a: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a:t>
            </a:r>
            <a:endPar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endParaRPr>
          </a:p>
          <a:p>
            <a:pPr indent="457200" algn="l">
              <a:lnSpc>
                <a:spcPct val="130000"/>
              </a:lnSpc>
              <a:spcBef>
                <a:spcPts val="0"/>
              </a:spcBef>
              <a:spcAft>
                <a:spcPts val="0"/>
              </a:spcAft>
              <a:buClrTx/>
              <a:buSzTx/>
              <a:buFontTx/>
              <a:defRPr/>
            </a:pP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所有成员均建立了自己的分支，高效地管理了代码变更，跟踪了文件历史，</a:t>
            </a: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实现了多人协作开发。</a:t>
            </a:r>
            <a:endParaRPr kumimoji="0" lang="zh-CN" altLang="en-US" sz="1600" b="0" i="0" u="none" strike="noStrike" kern="1200" cap="none" spc="0" normalizeH="0" baseline="0" noProof="0" dirty="0">
              <a:ln>
                <a:noFill/>
              </a:ln>
              <a:solidFill>
                <a:srgbClr val="4B5C78"/>
              </a:solidFill>
              <a:effectLst/>
              <a:uLnTx/>
              <a:uFillTx/>
              <a:latin typeface="OPPOSans M" panose="00020600040101010101" pitchFamily="18" charset="-122"/>
              <a:ea typeface="OPPOSans M" panose="00020600040101010101" pitchFamily="18" charset="-122"/>
              <a:cs typeface="+mn-ea"/>
              <a:sym typeface="+mn-lt"/>
            </a:endParaRPr>
          </a:p>
        </p:txBody>
      </p:sp>
      <p:sp>
        <p:nvSpPr>
          <p:cNvPr id="24" name="矩形: 圆角 23"/>
          <p:cNvSpPr/>
          <p:nvPr/>
        </p:nvSpPr>
        <p:spPr>
          <a:xfrm>
            <a:off x="6184900" y="2052320"/>
            <a:ext cx="2586990" cy="3393440"/>
          </a:xfrm>
          <a:prstGeom prst="roundRect">
            <a:avLst>
              <a:gd name="adj" fmla="val 4303"/>
            </a:avLst>
          </a:prstGeom>
          <a:solidFill>
            <a:schemeClr val="bg1"/>
          </a:solidFill>
          <a:ln>
            <a:noFill/>
          </a:ln>
          <a:effectLst>
            <a:outerShdw blurRad="266700" dist="38100" dir="2700000" sx="104000" sy="104000" algn="tl" rotWithShape="0">
              <a:prstClr val="black">
                <a:alpha val="40000"/>
              </a:prstClr>
            </a:outerShdw>
            <a:reflection blurRad="114300" stA="48000" endPos="28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25" name="弧形 24"/>
          <p:cNvSpPr/>
          <p:nvPr/>
        </p:nvSpPr>
        <p:spPr>
          <a:xfrm rot="7609396">
            <a:off x="6798792" y="1397774"/>
            <a:ext cx="1350978" cy="1350978"/>
          </a:xfrm>
          <a:prstGeom prst="arc">
            <a:avLst>
              <a:gd name="adj1" fmla="val 17154829"/>
              <a:gd name="adj2" fmla="val 8729259"/>
            </a:avLst>
          </a:prstGeom>
          <a:noFill/>
          <a:ln w="6350">
            <a:gradFill>
              <a:gsLst>
                <a:gs pos="0">
                  <a:srgbClr val="055EA0">
                    <a:alpha val="0"/>
                  </a:srgbClr>
                </a:gs>
                <a:gs pos="100000">
                  <a:srgbClr val="0070C0"/>
                </a:gs>
              </a:gsLst>
              <a:lin ang="5400000" scaled="1"/>
            </a:gra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latin typeface="OPPOSans M" panose="00020600040101010101" pitchFamily="18" charset="-122"/>
              <a:ea typeface="OPPOSans M" panose="00020600040101010101" pitchFamily="18" charset="-122"/>
            </a:endParaRPr>
          </a:p>
        </p:txBody>
      </p:sp>
      <p:sp>
        <p:nvSpPr>
          <p:cNvPr id="26" name="椭圆 25"/>
          <p:cNvSpPr/>
          <p:nvPr/>
        </p:nvSpPr>
        <p:spPr>
          <a:xfrm>
            <a:off x="4288268" y="1579441"/>
            <a:ext cx="922843" cy="945534"/>
          </a:xfrm>
          <a:prstGeom prst="ellipse">
            <a:avLst/>
          </a:prstGeom>
          <a:blipFill dpi="0" rotWithShape="1">
            <a:blip r:embed="rId5" cstate="print"/>
            <a:srcRect/>
            <a:stretch>
              <a:fillRect/>
            </a:stretch>
          </a:blip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27" name="椭圆 26"/>
          <p:cNvSpPr/>
          <p:nvPr/>
        </p:nvSpPr>
        <p:spPr>
          <a:xfrm rot="5680615">
            <a:off x="6935772" y="1534754"/>
            <a:ext cx="1077017" cy="1077017"/>
          </a:xfrm>
          <a:prstGeom prst="ellipse">
            <a:avLst/>
          </a:prstGeom>
          <a:noFill/>
          <a:ln w="22225">
            <a:gradFill flip="none" rotWithShape="1">
              <a:gsLst>
                <a:gs pos="0">
                  <a:srgbClr val="0070C0">
                    <a:alpha val="44000"/>
                  </a:srgbClr>
                </a:gs>
                <a:gs pos="100000">
                  <a:srgbClr val="00B0F0">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latin typeface="OPPOSans M" panose="00020600040101010101" pitchFamily="18" charset="-122"/>
              <a:ea typeface="OPPOSans M" panose="00020600040101010101" pitchFamily="18" charset="-122"/>
            </a:endParaRPr>
          </a:p>
        </p:txBody>
      </p:sp>
      <p:sp>
        <p:nvSpPr>
          <p:cNvPr id="29" name="文本框 28"/>
          <p:cNvSpPr txBox="1"/>
          <p:nvPr/>
        </p:nvSpPr>
        <p:spPr>
          <a:xfrm>
            <a:off x="6629731" y="2900888"/>
            <a:ext cx="1689100" cy="460375"/>
          </a:xfrm>
          <a:prstGeom prst="rect">
            <a:avLst/>
          </a:prstGeom>
          <a:noFill/>
        </p:spPr>
        <p:txBody>
          <a:bodyPr wrap="square">
            <a:spAutoFit/>
          </a:bodyPr>
          <a:lstStyle>
            <a:defPPr>
              <a:defRPr lang="zh-CN"/>
            </a:defPPr>
            <a:lvl1pPr algn="ctr">
              <a:defRPr sz="2400">
                <a:solidFill>
                  <a:prstClr val="black"/>
                </a:solidFill>
                <a:latin typeface="+mj-ea"/>
                <a:ea typeface="+mj-ea"/>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dirty="0">
                <a:solidFill>
                  <a:srgbClr val="4B5C78"/>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lt"/>
              </a:rPr>
              <a:t>C++</a:t>
            </a:r>
            <a:endParaRPr kumimoji="0" lang="en-US" altLang="zh-CN" b="1" i="0" u="none" strike="noStrike" kern="1200" cap="none" spc="0" normalizeH="0" baseline="0" noProof="0" dirty="0">
              <a:ln>
                <a:noFill/>
              </a:ln>
              <a:solidFill>
                <a:srgbClr val="4B5C78"/>
              </a:solidFill>
              <a:effectLst/>
              <a:uLnTx/>
              <a:uFillTx/>
              <a:latin typeface="OPPOSans B" panose="00020600040101010101" pitchFamily="18" charset="-122"/>
              <a:ea typeface="OPPOSans B" panose="00020600040101010101" pitchFamily="18" charset="-122"/>
              <a:sym typeface="+mn-lt"/>
            </a:endParaRPr>
          </a:p>
        </p:txBody>
      </p:sp>
      <p:sp>
        <p:nvSpPr>
          <p:cNvPr id="30" name="文本框 29"/>
          <p:cNvSpPr txBox="1"/>
          <p:nvPr/>
        </p:nvSpPr>
        <p:spPr>
          <a:xfrm>
            <a:off x="6257470" y="3438506"/>
            <a:ext cx="2438400" cy="1370965"/>
          </a:xfrm>
          <a:prstGeom prst="rect">
            <a:avLst/>
          </a:prstGeom>
          <a:noFill/>
        </p:spPr>
        <p:txBody>
          <a:bodyPr wrap="square">
            <a:spAutoFit/>
          </a:bodyPr>
          <a:lstStyle/>
          <a:p>
            <a:pPr indent="457200" algn="l">
              <a:lnSpc>
                <a:spcPct val="130000"/>
              </a:lnSpc>
              <a:spcBef>
                <a:spcPts val="0"/>
              </a:spcBef>
              <a:spcAft>
                <a:spcPts val="0"/>
              </a:spcAft>
              <a:buClrTx/>
              <a:buSzTx/>
              <a:buFontTx/>
              <a:defRPr/>
            </a:pP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使用</a:t>
            </a:r>
            <a:r>
              <a:rPr lang="en-US" altLang="zh-CN"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 </a:t>
            </a: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C++</a:t>
            </a:r>
            <a:r>
              <a:rPr lang="en-US" altLang="zh-CN"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 </a:t>
            </a: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语言进行开发，运用了面向对象程序设计的知识，充分发挥了</a:t>
            </a:r>
            <a:r>
              <a:rPr lang="en-US" altLang="zh-CN"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 </a:t>
            </a: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C++11</a:t>
            </a:r>
            <a:r>
              <a:rPr lang="en-US" altLang="zh-CN"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 </a:t>
            </a:r>
            <a:r>
              <a:rPr lang="zh-CN" altLang="en-US" sz="160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的特性。</a:t>
            </a:r>
            <a:endPar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endParaRPr>
          </a:p>
        </p:txBody>
      </p:sp>
      <p:sp>
        <p:nvSpPr>
          <p:cNvPr id="31" name="矩形: 圆角 30"/>
          <p:cNvSpPr/>
          <p:nvPr/>
        </p:nvSpPr>
        <p:spPr>
          <a:xfrm>
            <a:off x="8892477" y="2052208"/>
            <a:ext cx="2595578" cy="4165712"/>
          </a:xfrm>
          <a:prstGeom prst="roundRect">
            <a:avLst>
              <a:gd name="adj" fmla="val 4303"/>
            </a:avLst>
          </a:prstGeom>
          <a:solidFill>
            <a:schemeClr val="bg1"/>
          </a:solidFill>
          <a:ln>
            <a:noFill/>
          </a:ln>
          <a:effectLst>
            <a:outerShdw blurRad="304800" dist="38100" dir="2700000" sx="104000" sy="104000" algn="tl" rotWithShape="0">
              <a:prstClr val="black">
                <a:alpha val="40000"/>
              </a:prstClr>
            </a:outerShdw>
            <a:reflection blurRad="114300" stA="48000" endPos="28000" dist="127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32" name="弧形 31"/>
          <p:cNvSpPr/>
          <p:nvPr/>
        </p:nvSpPr>
        <p:spPr>
          <a:xfrm rot="7609396">
            <a:off x="9590977" y="1397774"/>
            <a:ext cx="1350978" cy="1350978"/>
          </a:xfrm>
          <a:prstGeom prst="arc">
            <a:avLst>
              <a:gd name="adj1" fmla="val 17154829"/>
              <a:gd name="adj2" fmla="val 8729259"/>
            </a:avLst>
          </a:prstGeom>
          <a:noFill/>
          <a:ln w="6350">
            <a:gradFill>
              <a:gsLst>
                <a:gs pos="0">
                  <a:srgbClr val="055EA0">
                    <a:alpha val="0"/>
                  </a:srgbClr>
                </a:gs>
                <a:gs pos="100000">
                  <a:srgbClr val="0070C0"/>
                </a:gs>
              </a:gsLst>
              <a:lin ang="5400000" scaled="1"/>
            </a:gra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latin typeface="OPPOSans M" panose="00020600040101010101" pitchFamily="18" charset="-122"/>
              <a:ea typeface="OPPOSans M" panose="00020600040101010101" pitchFamily="18" charset="-122"/>
            </a:endParaRPr>
          </a:p>
        </p:txBody>
      </p:sp>
      <p:sp>
        <p:nvSpPr>
          <p:cNvPr id="33" name="椭圆 32"/>
          <p:cNvSpPr/>
          <p:nvPr/>
        </p:nvSpPr>
        <p:spPr>
          <a:xfrm>
            <a:off x="9792000" y="1611639"/>
            <a:ext cx="923249" cy="923249"/>
          </a:xfrm>
          <a:prstGeom prst="ellipse">
            <a:avLst/>
          </a:prstGeom>
          <a:blipFill rotWithShape="1">
            <a:blip r:embed="rId6">
              <a:alphaModFix amt="65000"/>
            </a:blip>
            <a:stretch>
              <a:fillRect/>
            </a:stretch>
          </a:blip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
        <p:nvSpPr>
          <p:cNvPr id="34" name="椭圆 33"/>
          <p:cNvSpPr/>
          <p:nvPr/>
        </p:nvSpPr>
        <p:spPr>
          <a:xfrm rot="5680615">
            <a:off x="9727957" y="1534754"/>
            <a:ext cx="1077017" cy="1077017"/>
          </a:xfrm>
          <a:prstGeom prst="ellipse">
            <a:avLst/>
          </a:prstGeom>
          <a:noFill/>
          <a:ln w="22225">
            <a:gradFill flip="none" rotWithShape="1">
              <a:gsLst>
                <a:gs pos="0">
                  <a:srgbClr val="0070C0">
                    <a:alpha val="44000"/>
                  </a:srgbClr>
                </a:gs>
                <a:gs pos="100000">
                  <a:srgbClr val="00B0F0">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solidFill>
                <a:prstClr val="white"/>
              </a:solidFill>
              <a:latin typeface="OPPOSans M" panose="00020600040101010101" pitchFamily="18" charset="-122"/>
              <a:ea typeface="OPPOSans M" panose="00020600040101010101" pitchFamily="18" charset="-122"/>
            </a:endParaRPr>
          </a:p>
        </p:txBody>
      </p:sp>
      <p:sp>
        <p:nvSpPr>
          <p:cNvPr id="36" name="文本框 35"/>
          <p:cNvSpPr txBox="1"/>
          <p:nvPr/>
        </p:nvSpPr>
        <p:spPr>
          <a:xfrm>
            <a:off x="9421916" y="2900888"/>
            <a:ext cx="1689100" cy="460375"/>
          </a:xfrm>
          <a:prstGeom prst="rect">
            <a:avLst/>
          </a:prstGeom>
          <a:noFill/>
        </p:spPr>
        <p:txBody>
          <a:bodyPr wrap="square">
            <a:spAutoFit/>
          </a:bodyPr>
          <a:lstStyle>
            <a:defPPr>
              <a:defRPr lang="zh-CN"/>
            </a:defPPr>
            <a:lvl1pPr algn="ctr">
              <a:defRPr sz="2400">
                <a:solidFill>
                  <a:prstClr val="black"/>
                </a:solidFill>
                <a:latin typeface="+mj-ea"/>
                <a:ea typeface="+mj-ea"/>
                <a:cs typeface="+mn-ea"/>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i="0" u="none" strike="noStrike" kern="1200" cap="none" spc="0" normalizeH="0" baseline="0" dirty="0">
                <a:solidFill>
                  <a:srgbClr val="4B5C78"/>
                </a:solidFill>
                <a:effectLst>
                  <a:outerShdw blurRad="38100" dist="38100" dir="2700000" algn="tl">
                    <a:srgbClr val="000000">
                      <a:alpha val="43137"/>
                    </a:srgbClr>
                  </a:outerShdw>
                </a:effectLst>
                <a:latin typeface="微软雅黑" panose="020B0503020204020204" charset="-122"/>
                <a:ea typeface="微软雅黑" panose="020B0503020204020204" charset="-122"/>
                <a:sym typeface="+mn-lt"/>
              </a:rPr>
              <a:t>Windows</a:t>
            </a:r>
            <a:endParaRPr kumimoji="0" lang="en-US" altLang="zh-CN" b="1" i="0" u="none" strike="noStrike" kern="1200" cap="none" spc="0" normalizeH="0" baseline="0" noProof="0" dirty="0">
              <a:ln>
                <a:noFill/>
              </a:ln>
              <a:solidFill>
                <a:srgbClr val="4B5C78"/>
              </a:solidFill>
              <a:effectLst/>
              <a:uLnTx/>
              <a:uFillTx/>
              <a:latin typeface="OPPOSans B" panose="00020600040101010101" pitchFamily="18" charset="-122"/>
              <a:ea typeface="OPPOSans B" panose="00020600040101010101" pitchFamily="18" charset="-122"/>
              <a:sym typeface="+mn-lt"/>
            </a:endParaRPr>
          </a:p>
        </p:txBody>
      </p:sp>
      <p:sp>
        <p:nvSpPr>
          <p:cNvPr id="37" name="文本框 36"/>
          <p:cNvSpPr txBox="1"/>
          <p:nvPr/>
        </p:nvSpPr>
        <p:spPr>
          <a:xfrm>
            <a:off x="8971066" y="3438506"/>
            <a:ext cx="2438400" cy="2651125"/>
          </a:xfrm>
          <a:prstGeom prst="rect">
            <a:avLst/>
          </a:prstGeom>
          <a:noFill/>
        </p:spPr>
        <p:txBody>
          <a:bodyPr wrap="square">
            <a:spAutoFit/>
          </a:bodyPr>
          <a:lstStyle/>
          <a:p>
            <a:pPr marL="285750" indent="-285750" algn="l">
              <a:lnSpc>
                <a:spcPct val="130000"/>
              </a:lnSpc>
              <a:spcBef>
                <a:spcPts val="0"/>
              </a:spcBef>
              <a:spcAft>
                <a:spcPts val="0"/>
              </a:spcAft>
              <a:buFont typeface="Arial" panose="020B0604020202020204" pitchFamily="34" charset="0"/>
              <a:buChar char="•"/>
              <a:defRPr/>
            </a:pPr>
            <a:r>
              <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Windows</a:t>
            </a:r>
            <a:r>
              <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系统：</a:t>
            </a:r>
            <a:r>
              <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Windows 11 x64</a:t>
            </a:r>
            <a:endPar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endParaRPr>
          </a:p>
          <a:p>
            <a:pPr marL="285750" indent="-285750" algn="l">
              <a:lnSpc>
                <a:spcPct val="130000"/>
              </a:lnSpc>
              <a:spcBef>
                <a:spcPts val="0"/>
              </a:spcBef>
              <a:spcAft>
                <a:spcPts val="0"/>
              </a:spcAft>
              <a:buFont typeface="Arial" panose="020B0604020202020204" pitchFamily="34" charset="0"/>
              <a:buChar char="•"/>
              <a:defRPr/>
            </a:pPr>
            <a:r>
              <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Windows</a:t>
            </a:r>
            <a:r>
              <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集成开发环境：</a:t>
            </a:r>
            <a:r>
              <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Microsoft Visual Studio 2022</a:t>
            </a:r>
            <a:endPar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endParaRPr>
          </a:p>
          <a:p>
            <a:pPr marL="285750" indent="-285750" algn="l">
              <a:lnSpc>
                <a:spcPct val="130000"/>
              </a:lnSpc>
              <a:spcBef>
                <a:spcPts val="0"/>
              </a:spcBef>
              <a:spcAft>
                <a:spcPts val="0"/>
              </a:spcAft>
              <a:buFont typeface="Arial" panose="020B0604020202020204" pitchFamily="34" charset="0"/>
              <a:buChar char="•"/>
              <a:defRPr/>
            </a:pPr>
            <a:r>
              <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Windows</a:t>
            </a:r>
            <a:r>
              <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编译运行环境：本项目适用于</a:t>
            </a:r>
            <a:r>
              <a:rPr kumimoji="0" lang="en-US" altLang="zh-CN"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x86</a:t>
            </a:r>
            <a:r>
              <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sym typeface="+mn-lt"/>
              </a:rPr>
              <a:t>架构</a:t>
            </a:r>
            <a:endParaRPr kumimoji="0" lang="zh-CN" altLang="en-US" sz="1600" b="0" i="0" u="none" strike="noStrike" kern="1200" cap="none" spc="0" normalizeH="0" baseline="0" noProof="0" dirty="0">
              <a:ln>
                <a:noFill/>
              </a:ln>
              <a:solidFill>
                <a:srgbClr val="4B5C78"/>
              </a:solidFill>
              <a:effectLst/>
              <a:uLnTx/>
              <a:uFillTx/>
              <a:latin typeface="微软雅黑" panose="020B0503020204020204" charset="-122"/>
              <a:ea typeface="微软雅黑" panose="020B0503020204020204" charset="-122"/>
              <a:cs typeface="微软雅黑" panose="020B0503020204020204" charset="-122"/>
            </a:endParaRPr>
          </a:p>
        </p:txBody>
      </p:sp>
      <p:sp>
        <p:nvSpPr>
          <p:cNvPr id="6" name="矩形 5"/>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061620" y="-243"/>
            <a:ext cx="231871" cy="3276600"/>
            <a:chOff x="4399082" y="1624876"/>
            <a:chExt cx="231871" cy="3276600"/>
          </a:xfrm>
        </p:grpSpPr>
        <p:cxnSp>
          <p:nvCxnSpPr>
            <p:cNvPr id="8" name="直接连接符 7"/>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flipH="1" flipV="1">
            <a:off x="820585" y="3541395"/>
            <a:ext cx="231871" cy="3276600"/>
            <a:chOff x="4399082" y="1624876"/>
            <a:chExt cx="231871" cy="3276600"/>
          </a:xfrm>
        </p:grpSpPr>
        <p:cxnSp>
          <p:nvCxnSpPr>
            <p:cNvPr id="41" name="直接连接符 40"/>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a:blip r:embed="rId7" cstate="print">
            <a:alphaModFix amt="56000"/>
          </a:blip>
          <a:stretch>
            <a:fillRect/>
          </a:stretch>
        </p:blipFill>
        <p:spPr>
          <a:xfrm>
            <a:off x="10247413" y="6076949"/>
            <a:ext cx="1782662" cy="905661"/>
          </a:xfrm>
          <a:prstGeom prst="rect">
            <a:avLst/>
          </a:prstGeom>
        </p:spPr>
      </p:pic>
      <p:sp>
        <p:nvSpPr>
          <p:cNvPr id="5" name="椭圆 4"/>
          <p:cNvSpPr/>
          <p:nvPr/>
        </p:nvSpPr>
        <p:spPr>
          <a:xfrm>
            <a:off x="7044952" y="1601479"/>
            <a:ext cx="923249" cy="923249"/>
          </a:xfrm>
          <a:prstGeom prst="ellipse">
            <a:avLst/>
          </a:prstGeom>
          <a:blipFill rotWithShape="1">
            <a:blip r:embed="rId8"/>
            <a:stretch>
              <a:fillRect/>
            </a:stretch>
          </a:blipFill>
          <a:ln>
            <a:noFill/>
          </a:ln>
          <a:effectLst>
            <a:outerShdw blurRad="368300" dist="127000" dir="24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M" panose="00020600040101010101" pitchFamily="18" charset="-122"/>
              <a:ea typeface="OPPOSans M" panose="00020600040101010101" pitchFamily="18" charset="-122"/>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建筑的摆设布局&#10;&#10;描述已自动生成"/>
          <p:cNvPicPr>
            <a:picLocks noChangeAspect="1"/>
          </p:cNvPicPr>
          <p:nvPr/>
        </p:nvPicPr>
        <p:blipFill>
          <a:blip r:embed="rId1">
            <a:alphaModFix amt="5000"/>
          </a:blip>
          <a:stretch>
            <a:fillRect/>
          </a:stretch>
        </p:blipFill>
        <p:spPr>
          <a:xfrm>
            <a:off x="0" y="-142965"/>
            <a:ext cx="12192000" cy="7000875"/>
          </a:xfrm>
          <a:prstGeom prst="rect">
            <a:avLst/>
          </a:prstGeom>
          <a:blipFill dpi="0" rotWithShape="1">
            <a:blip r:embed="rId2" cstate="print">
              <a:alphaModFix amt="13000"/>
            </a:blip>
            <a:srcRect/>
            <a:stretch>
              <a:fillRect/>
            </a:stretch>
          </a:blipFill>
        </p:spPr>
      </p:pic>
      <p:sp>
        <p:nvSpPr>
          <p:cNvPr id="3" name="文本框 2"/>
          <p:cNvSpPr txBox="1"/>
          <p:nvPr/>
        </p:nvSpPr>
        <p:spPr>
          <a:xfrm>
            <a:off x="800100" y="368300"/>
            <a:ext cx="681863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技术特点：类与</a:t>
            </a:r>
            <a:r>
              <a:rPr lang="zh-CN" altLang="en-US" sz="4000" spc="300" dirty="0">
                <a:solidFill>
                  <a:srgbClr val="4B5C78"/>
                </a:solidFill>
                <a:latin typeface="+mj-ea"/>
                <a:ea typeface="+mj-ea"/>
              </a:rPr>
              <a:t>多态</a:t>
            </a:r>
            <a:endParaRPr lang="zh-CN" altLang="en-US" sz="4000" spc="300" dirty="0">
              <a:solidFill>
                <a:srgbClr val="4B5C78"/>
              </a:solidFill>
              <a:latin typeface="+mj-ea"/>
              <a:ea typeface="+mj-ea"/>
            </a:endParaRPr>
          </a:p>
        </p:txBody>
      </p:sp>
      <p:sp>
        <p:nvSpPr>
          <p:cNvPr id="4" name="文本框 3"/>
          <p:cNvSpPr txBox="1"/>
          <p:nvPr/>
        </p:nvSpPr>
        <p:spPr>
          <a:xfrm>
            <a:off x="800100" y="975995"/>
            <a:ext cx="6981825"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zh-CN" altLang="en-US" sz="1600" b="0" i="0" u="none" strike="noStrike" kern="1200" cap="none" spc="0" normalizeH="0" baseline="0" noProof="0" dirty="0">
              <a:ln>
                <a:noFill/>
              </a:ln>
              <a:solidFill>
                <a:srgbClr val="4B5C78">
                  <a:alpha val="80000"/>
                </a:srgbClr>
              </a:solidFill>
              <a:effectLst/>
              <a:uLnTx/>
              <a:uFillTx/>
              <a:latin typeface="+mn-ea"/>
              <a:cs typeface="+mn-cs"/>
              <a:sym typeface="+mn-ea"/>
            </a:endParaRPr>
          </a:p>
        </p:txBody>
      </p:sp>
      <p:sp>
        <p:nvSpPr>
          <p:cNvPr id="6" name="矩形 5"/>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061620" y="-243"/>
            <a:ext cx="231871" cy="3276600"/>
            <a:chOff x="4399082" y="1624876"/>
            <a:chExt cx="231871" cy="3276600"/>
          </a:xfrm>
        </p:grpSpPr>
        <p:cxnSp>
          <p:nvCxnSpPr>
            <p:cNvPr id="8" name="直接连接符 7"/>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a:blip r:embed="rId3" cstate="print">
            <a:alphaModFix amt="56000"/>
          </a:blip>
          <a:stretch>
            <a:fillRect/>
          </a:stretch>
        </p:blipFill>
        <p:spPr>
          <a:xfrm>
            <a:off x="10247413" y="6076949"/>
            <a:ext cx="1782662" cy="905661"/>
          </a:xfrm>
          <a:prstGeom prst="rect">
            <a:avLst/>
          </a:prstGeom>
        </p:spPr>
      </p:pic>
      <p:sp>
        <p:nvSpPr>
          <p:cNvPr id="38" name="矩形 37"/>
          <p:cNvSpPr/>
          <p:nvPr>
            <p:custDataLst>
              <p:tags r:id="rId4"/>
            </p:custDataLst>
          </p:nvPr>
        </p:nvSpPr>
        <p:spPr>
          <a:xfrm>
            <a:off x="860425" y="1581150"/>
            <a:ext cx="9811385" cy="3741420"/>
          </a:xfrm>
          <a:prstGeom prst="rect">
            <a:avLst/>
          </a:prstGeom>
        </p:spPr>
        <p:txBody>
          <a:bodyPr wrap="square">
            <a:noAutofit/>
          </a:bodyPr>
          <a:lstStyle/>
          <a:p>
            <a:pPr algn="l" defTabSz="457200">
              <a:lnSpc>
                <a:spcPct val="130000"/>
              </a:lnSpc>
            </a:pPr>
            <a:r>
              <a:rPr lang="zh-CN" altLang="en-US" b="1" dirty="0">
                <a:solidFill>
                  <a:srgbClr val="4B5C78"/>
                </a:solidFill>
                <a:latin typeface="Arial" panose="020B0604020202020204"/>
                <a:ea typeface="微软雅黑" panose="020B0503020204020204" charset="-122"/>
                <a:sym typeface="Arial" panose="020B0604020202020204" pitchFamily="34" charset="0"/>
              </a:rPr>
              <a:t>派生类继承</a:t>
            </a:r>
            <a:r>
              <a:rPr lang="zh-CN" altLang="en-US" b="1" dirty="0">
                <a:solidFill>
                  <a:srgbClr val="4B5C78"/>
                </a:solidFill>
                <a:latin typeface="Arial" panose="020B0604020202020204"/>
                <a:ea typeface="微软雅黑" panose="020B0503020204020204" charset="-122"/>
                <a:sym typeface="Arial" panose="020B0604020202020204" pitchFamily="34" charset="0"/>
              </a:rPr>
              <a:t>基类</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indent="457200" algn="l" defTabSz="457200">
              <a:lnSpc>
                <a:spcPct val="130000"/>
              </a:lnSpc>
            </a:pPr>
            <a:r>
              <a:rPr lang="en-US" altLang="zh-CN" dirty="0">
                <a:solidFill>
                  <a:srgbClr val="4B5C78"/>
                </a:solidFill>
                <a:latin typeface="Arial" panose="020B0604020202020204"/>
                <a:ea typeface="微软雅黑" panose="020B0503020204020204" charset="-122"/>
                <a:sym typeface="Arial" panose="020B0604020202020204" pitchFamily="34" charset="0"/>
              </a:rPr>
              <a:t>Character</a:t>
            </a:r>
            <a:r>
              <a:rPr lang="zh-CN" altLang="en-US" dirty="0">
                <a:solidFill>
                  <a:srgbClr val="4B5C78"/>
                </a:solidFill>
                <a:latin typeface="Arial" panose="020B0604020202020204"/>
                <a:ea typeface="微软雅黑" panose="020B0503020204020204" charset="-122"/>
                <a:sym typeface="Arial" panose="020B0604020202020204" pitchFamily="34" charset="0"/>
              </a:rPr>
              <a:t>类作为游戏角色的基类，通过虚函数实现多态行为。</a:t>
            </a:r>
            <a:r>
              <a:rPr lang="en-US" altLang="zh-CN" dirty="0">
                <a:solidFill>
                  <a:srgbClr val="4B5C78"/>
                </a:solidFill>
                <a:latin typeface="Arial" panose="020B0604020202020204"/>
                <a:ea typeface="微软雅黑" panose="020B0503020204020204" charset="-122"/>
                <a:sym typeface="Arial" panose="020B0604020202020204" pitchFamily="34" charset="0"/>
              </a:rPr>
              <a:t>Wukong</a:t>
            </a:r>
            <a:r>
              <a:rPr lang="zh-CN" altLang="en-US" dirty="0">
                <a:solidFill>
                  <a:srgbClr val="4B5C78"/>
                </a:solidFill>
                <a:latin typeface="Arial" panose="020B0604020202020204"/>
                <a:ea typeface="微软雅黑" panose="020B0503020204020204" charset="-122"/>
                <a:sym typeface="Arial" panose="020B0604020202020204" pitchFamily="34" charset="0"/>
              </a:rPr>
              <a:t>和</a:t>
            </a:r>
            <a:r>
              <a:rPr lang="en-US" altLang="zh-CN" dirty="0">
                <a:solidFill>
                  <a:srgbClr val="4B5C78"/>
                </a:solidFill>
                <a:latin typeface="Arial" panose="020B0604020202020204"/>
                <a:ea typeface="微软雅黑" panose="020B0503020204020204" charset="-122"/>
                <a:sym typeface="Arial" panose="020B0604020202020204" pitchFamily="34" charset="0"/>
              </a:rPr>
              <a:t>Enemy</a:t>
            </a:r>
            <a:r>
              <a:rPr lang="zh-CN" altLang="en-US" dirty="0">
                <a:solidFill>
                  <a:srgbClr val="4B5C78"/>
                </a:solidFill>
                <a:latin typeface="Arial" panose="020B0604020202020204"/>
                <a:ea typeface="微软雅黑" panose="020B0503020204020204" charset="-122"/>
                <a:sym typeface="Arial" panose="020B0604020202020204" pitchFamily="34" charset="0"/>
              </a:rPr>
              <a:t>等派生类继承</a:t>
            </a:r>
            <a:r>
              <a:rPr lang="en-US" altLang="zh-CN" dirty="0">
                <a:solidFill>
                  <a:srgbClr val="4B5C78"/>
                </a:solidFill>
                <a:latin typeface="Arial" panose="020B0604020202020204"/>
                <a:ea typeface="微软雅黑" panose="020B0503020204020204" charset="-122"/>
                <a:sym typeface="Arial" panose="020B0604020202020204" pitchFamily="34" charset="0"/>
              </a:rPr>
              <a:t>Character</a:t>
            </a:r>
            <a:r>
              <a:rPr lang="zh-CN" altLang="en-US" dirty="0">
                <a:solidFill>
                  <a:srgbClr val="4B5C78"/>
                </a:solidFill>
                <a:latin typeface="Arial" panose="020B0604020202020204"/>
                <a:ea typeface="微软雅黑" panose="020B0503020204020204" charset="-122"/>
                <a:sym typeface="Arial" panose="020B0604020202020204" pitchFamily="34" charset="0"/>
              </a:rPr>
              <a:t>类，重写了虚函数如</a:t>
            </a:r>
            <a:r>
              <a:rPr lang="en-US" altLang="zh-CN" dirty="0">
                <a:solidFill>
                  <a:srgbClr val="4B5C78"/>
                </a:solidFill>
                <a:latin typeface="Arial" panose="020B0604020202020204"/>
                <a:ea typeface="微软雅黑" panose="020B0503020204020204" charset="-122"/>
                <a:sym typeface="Arial" panose="020B0604020202020204" pitchFamily="34" charset="0"/>
              </a:rPr>
              <a:t>init()</a:t>
            </a:r>
            <a:r>
              <a:rPr lang="zh-CN" altLang="en-US" dirty="0">
                <a:solidFill>
                  <a:srgbClr val="4B5C78"/>
                </a:solidFill>
                <a:latin typeface="Arial" panose="020B0604020202020204"/>
                <a:ea typeface="微软雅黑" panose="020B0503020204020204" charset="-122"/>
                <a:sym typeface="Arial" panose="020B0604020202020204" pitchFamily="34" charset="0"/>
              </a:rPr>
              <a:t>、</a:t>
            </a:r>
            <a:r>
              <a:rPr lang="en-US" altLang="zh-CN" dirty="0">
                <a:solidFill>
                  <a:srgbClr val="4B5C78"/>
                </a:solidFill>
                <a:latin typeface="Arial" panose="020B0604020202020204"/>
                <a:ea typeface="微软雅黑" panose="020B0503020204020204" charset="-122"/>
                <a:sym typeface="Arial" panose="020B0604020202020204" pitchFamily="34" charset="0"/>
              </a:rPr>
              <a:t>update()</a:t>
            </a:r>
            <a:r>
              <a:rPr lang="zh-CN" altLang="en-US" dirty="0">
                <a:solidFill>
                  <a:srgbClr val="4B5C78"/>
                </a:solidFill>
                <a:latin typeface="Arial" panose="020B0604020202020204"/>
                <a:ea typeface="微软雅黑" panose="020B0503020204020204" charset="-122"/>
                <a:sym typeface="Arial" panose="020B0604020202020204" pitchFamily="34" charset="0"/>
              </a:rPr>
              <a:t>、</a:t>
            </a:r>
            <a:r>
              <a:rPr lang="en-US" altLang="zh-CN" dirty="0">
                <a:solidFill>
                  <a:srgbClr val="4B5C78"/>
                </a:solidFill>
                <a:latin typeface="Arial" panose="020B0604020202020204"/>
                <a:ea typeface="微软雅黑" panose="020B0503020204020204" charset="-122"/>
                <a:sym typeface="Arial" panose="020B0604020202020204" pitchFamily="34" charset="0"/>
              </a:rPr>
              <a:t>playAnim()</a:t>
            </a:r>
            <a:r>
              <a:rPr lang="zh-CN" altLang="en-US" dirty="0">
                <a:solidFill>
                  <a:srgbClr val="4B5C78"/>
                </a:solidFill>
                <a:latin typeface="Arial" panose="020B0604020202020204"/>
                <a:ea typeface="微软雅黑" panose="020B0503020204020204" charset="-122"/>
                <a:sym typeface="Arial" panose="020B0604020202020204" pitchFamily="34" charset="0"/>
              </a:rPr>
              <a:t>等。这种设计允许不同类型的角色对象通过统一的接口进行操作，同时保持各自独特的实现细节。多态机制使得游戏系统能够以统一的方式处理不同类型的角色，大大简化了游戏逻辑的复杂性。</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en-US" altLang="zh-CN" dirty="0">
              <a:solidFill>
                <a:srgbClr val="4B5C78"/>
              </a:solidFill>
              <a:latin typeface="Arial" panose="020B0604020202020204"/>
              <a:ea typeface="微软雅黑" panose="020B0503020204020204" charset="-122"/>
              <a:sym typeface="Arial" panose="020B0604020202020204" pitchFamily="34" charset="0"/>
            </a:endParaRPr>
          </a:p>
        </p:txBody>
      </p:sp>
      <p:pic>
        <p:nvPicPr>
          <p:cNvPr id="13" name="图片 12"/>
          <p:cNvPicPr>
            <a:picLocks noChangeAspect="1"/>
          </p:cNvPicPr>
          <p:nvPr/>
        </p:nvPicPr>
        <p:blipFill>
          <a:blip r:embed="rId5"/>
          <a:stretch>
            <a:fillRect/>
          </a:stretch>
        </p:blipFill>
        <p:spPr>
          <a:xfrm>
            <a:off x="800100" y="3636010"/>
            <a:ext cx="4895850" cy="371475"/>
          </a:xfrm>
          <a:prstGeom prst="rect">
            <a:avLst/>
          </a:prstGeom>
        </p:spPr>
      </p:pic>
      <p:pic>
        <p:nvPicPr>
          <p:cNvPr id="14" name="图片 13"/>
          <p:cNvPicPr>
            <a:picLocks noChangeAspect="1"/>
          </p:cNvPicPr>
          <p:nvPr/>
        </p:nvPicPr>
        <p:blipFill>
          <a:blip r:embed="rId6"/>
          <a:stretch>
            <a:fillRect/>
          </a:stretch>
        </p:blipFill>
        <p:spPr>
          <a:xfrm>
            <a:off x="800100" y="4237990"/>
            <a:ext cx="3943350" cy="381000"/>
          </a:xfrm>
          <a:prstGeom prst="rect">
            <a:avLst/>
          </a:prstGeom>
        </p:spPr>
      </p:pic>
      <p:pic>
        <p:nvPicPr>
          <p:cNvPr id="15" name="图片 14"/>
          <p:cNvPicPr>
            <a:picLocks noChangeAspect="1"/>
          </p:cNvPicPr>
          <p:nvPr/>
        </p:nvPicPr>
        <p:blipFill>
          <a:blip r:embed="rId7"/>
          <a:stretch>
            <a:fillRect/>
          </a:stretch>
        </p:blipFill>
        <p:spPr>
          <a:xfrm>
            <a:off x="800100" y="4849495"/>
            <a:ext cx="3400425" cy="323850"/>
          </a:xfrm>
          <a:prstGeom prst="rect">
            <a:avLst/>
          </a:prstGeom>
        </p:spPr>
      </p:pic>
      <p:pic>
        <p:nvPicPr>
          <p:cNvPr id="17" name="图片 16"/>
          <p:cNvPicPr>
            <a:picLocks noChangeAspect="1"/>
          </p:cNvPicPr>
          <p:nvPr/>
        </p:nvPicPr>
        <p:blipFill>
          <a:blip r:embed="rId8"/>
          <a:stretch>
            <a:fillRect/>
          </a:stretch>
        </p:blipFill>
        <p:spPr>
          <a:xfrm>
            <a:off x="6195695" y="3636010"/>
            <a:ext cx="3295650" cy="342900"/>
          </a:xfrm>
          <a:prstGeom prst="rect">
            <a:avLst/>
          </a:prstGeom>
        </p:spPr>
      </p:pic>
      <p:pic>
        <p:nvPicPr>
          <p:cNvPr id="18" name="图片 17"/>
          <p:cNvPicPr>
            <a:picLocks noChangeAspect="1"/>
          </p:cNvPicPr>
          <p:nvPr/>
        </p:nvPicPr>
        <p:blipFill>
          <a:blip r:embed="rId9"/>
          <a:stretch>
            <a:fillRect/>
          </a:stretch>
        </p:blipFill>
        <p:spPr>
          <a:xfrm>
            <a:off x="6195695" y="4185920"/>
            <a:ext cx="4848225" cy="419100"/>
          </a:xfrm>
          <a:prstGeom prst="rect">
            <a:avLst/>
          </a:prstGeom>
        </p:spPr>
      </p:pic>
      <p:pic>
        <p:nvPicPr>
          <p:cNvPr id="19" name="图片 18"/>
          <p:cNvPicPr>
            <a:picLocks noChangeAspect="1"/>
          </p:cNvPicPr>
          <p:nvPr/>
        </p:nvPicPr>
        <p:blipFill>
          <a:blip r:embed="rId10"/>
          <a:stretch>
            <a:fillRect/>
          </a:stretch>
        </p:blipFill>
        <p:spPr>
          <a:xfrm>
            <a:off x="6195695" y="4811395"/>
            <a:ext cx="4962525" cy="3619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建筑的摆设布局&#10;&#10;描述已自动生成"/>
          <p:cNvPicPr>
            <a:picLocks noChangeAspect="1"/>
          </p:cNvPicPr>
          <p:nvPr/>
        </p:nvPicPr>
        <p:blipFill>
          <a:blip r:embed="rId1">
            <a:alphaModFix amt="5000"/>
          </a:blip>
          <a:stretch>
            <a:fillRect/>
          </a:stretch>
        </p:blipFill>
        <p:spPr>
          <a:xfrm>
            <a:off x="0" y="-142965"/>
            <a:ext cx="12192000" cy="7000875"/>
          </a:xfrm>
          <a:prstGeom prst="rect">
            <a:avLst/>
          </a:prstGeom>
          <a:blipFill dpi="0" rotWithShape="1">
            <a:blip r:embed="rId2" cstate="print">
              <a:alphaModFix amt="13000"/>
            </a:blip>
            <a:srcRect/>
            <a:stretch>
              <a:fillRect/>
            </a:stretch>
          </a:blipFill>
        </p:spPr>
      </p:pic>
      <p:sp>
        <p:nvSpPr>
          <p:cNvPr id="3" name="文本框 2"/>
          <p:cNvSpPr txBox="1"/>
          <p:nvPr/>
        </p:nvSpPr>
        <p:spPr>
          <a:xfrm>
            <a:off x="800100" y="368300"/>
            <a:ext cx="681863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技术特点：类与</a:t>
            </a:r>
            <a:r>
              <a:rPr lang="zh-CN" altLang="en-US" sz="4000" spc="300" dirty="0">
                <a:solidFill>
                  <a:srgbClr val="4B5C78"/>
                </a:solidFill>
                <a:latin typeface="+mj-ea"/>
                <a:ea typeface="+mj-ea"/>
              </a:rPr>
              <a:t>多态</a:t>
            </a:r>
            <a:endParaRPr lang="zh-CN" altLang="en-US" sz="4000" spc="300" dirty="0">
              <a:solidFill>
                <a:srgbClr val="4B5C78"/>
              </a:solidFill>
              <a:latin typeface="+mj-ea"/>
              <a:ea typeface="+mj-ea"/>
            </a:endParaRPr>
          </a:p>
        </p:txBody>
      </p:sp>
      <p:sp>
        <p:nvSpPr>
          <p:cNvPr id="4" name="文本框 3"/>
          <p:cNvSpPr txBox="1"/>
          <p:nvPr/>
        </p:nvSpPr>
        <p:spPr>
          <a:xfrm>
            <a:off x="800100" y="975995"/>
            <a:ext cx="6981825"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zh-CN" altLang="en-US" sz="1600" b="0" i="0" u="none" strike="noStrike" kern="1200" cap="none" spc="0" normalizeH="0" baseline="0" noProof="0" dirty="0">
              <a:ln>
                <a:noFill/>
              </a:ln>
              <a:solidFill>
                <a:srgbClr val="4B5C78">
                  <a:alpha val="80000"/>
                </a:srgbClr>
              </a:solidFill>
              <a:effectLst/>
              <a:uLnTx/>
              <a:uFillTx/>
              <a:latin typeface="+mn-ea"/>
              <a:cs typeface="+mn-cs"/>
              <a:sym typeface="+mn-ea"/>
            </a:endParaRPr>
          </a:p>
        </p:txBody>
      </p:sp>
      <p:sp>
        <p:nvSpPr>
          <p:cNvPr id="6" name="矩形 5"/>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061620" y="-243"/>
            <a:ext cx="231871" cy="3276600"/>
            <a:chOff x="4399082" y="1624876"/>
            <a:chExt cx="231871" cy="3276600"/>
          </a:xfrm>
        </p:grpSpPr>
        <p:cxnSp>
          <p:nvCxnSpPr>
            <p:cNvPr id="8" name="直接连接符 7"/>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a:blip r:embed="rId3" cstate="print">
            <a:alphaModFix amt="56000"/>
          </a:blip>
          <a:stretch>
            <a:fillRect/>
          </a:stretch>
        </p:blipFill>
        <p:spPr>
          <a:xfrm>
            <a:off x="10247413" y="6076949"/>
            <a:ext cx="1782662" cy="905661"/>
          </a:xfrm>
          <a:prstGeom prst="rect">
            <a:avLst/>
          </a:prstGeom>
        </p:spPr>
      </p:pic>
      <p:sp>
        <p:nvSpPr>
          <p:cNvPr id="38" name="矩形 37"/>
          <p:cNvSpPr/>
          <p:nvPr>
            <p:custDataLst>
              <p:tags r:id="rId4"/>
            </p:custDataLst>
          </p:nvPr>
        </p:nvSpPr>
        <p:spPr>
          <a:xfrm>
            <a:off x="860425" y="1581150"/>
            <a:ext cx="9811385" cy="2128520"/>
          </a:xfrm>
          <a:prstGeom prst="rect">
            <a:avLst/>
          </a:prstGeom>
        </p:spPr>
        <p:txBody>
          <a:bodyPr wrap="square">
            <a:noAutofit/>
          </a:bodyPr>
          <a:lstStyle/>
          <a:p>
            <a:pPr algn="l" defTabSz="457200">
              <a:lnSpc>
                <a:spcPct val="130000"/>
              </a:lnSpc>
            </a:pPr>
            <a:r>
              <a:rPr lang="zh-CN" altLang="en-US" b="1" dirty="0">
                <a:solidFill>
                  <a:srgbClr val="4B5C78"/>
                </a:solidFill>
                <a:latin typeface="Arial" panose="020B0604020202020204"/>
                <a:ea typeface="微软雅黑" panose="020B0503020204020204" charset="-122"/>
                <a:sym typeface="Arial" panose="020B0604020202020204" pitchFamily="34" charset="0"/>
              </a:rPr>
              <a:t>虚函数</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indent="457200" algn="l" defTabSz="457200">
              <a:lnSpc>
                <a:spcPct val="130000"/>
              </a:lnSpc>
            </a:pPr>
            <a:r>
              <a:rPr lang="zh-CN" altLang="en-US" dirty="0">
                <a:solidFill>
                  <a:srgbClr val="4B5C78"/>
                </a:solidFill>
                <a:latin typeface="Arial" panose="020B0604020202020204"/>
                <a:ea typeface="微软雅黑" panose="020B0503020204020204" charset="-122"/>
                <a:sym typeface="Arial" panose="020B0604020202020204" pitchFamily="34" charset="0"/>
              </a:rPr>
              <a:t>虚函数的动态绑定特性确保了即使在运行时也能正确调用派生类的实现，这对于游戏组件系统的扩展性和维护性至关重要。</a:t>
            </a:r>
            <a:r>
              <a:rPr lang="en-US" altLang="zh-CN" dirty="0">
                <a:solidFill>
                  <a:srgbClr val="4B5C78"/>
                </a:solidFill>
                <a:latin typeface="Arial" panose="020B0604020202020204"/>
                <a:ea typeface="微软雅黑" panose="020B0503020204020204" charset="-122"/>
                <a:sym typeface="Arial" panose="020B0604020202020204" pitchFamily="34" charset="0"/>
              </a:rPr>
              <a:t>override</a:t>
            </a:r>
            <a:r>
              <a:rPr lang="zh-CN" altLang="en-US" dirty="0">
                <a:solidFill>
                  <a:srgbClr val="4B5C78"/>
                </a:solidFill>
                <a:latin typeface="Arial" panose="020B0604020202020204"/>
                <a:ea typeface="微软雅黑" panose="020B0503020204020204" charset="-122"/>
                <a:sym typeface="Arial" panose="020B0604020202020204" pitchFamily="34" charset="0"/>
              </a:rPr>
              <a:t>关键字确保了派生类真正重写了基类的虚函数，避免了因函数签名不匹配而导致的隐藏错误。这种设计模式在复杂的继承体系中特别有价值，提高了代码的健壮性和可维护性。</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en-US" altLang="zh-CN" dirty="0">
              <a:solidFill>
                <a:srgbClr val="4B5C78"/>
              </a:solidFill>
              <a:latin typeface="Arial" panose="020B0604020202020204"/>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5"/>
          <a:stretch>
            <a:fillRect/>
          </a:stretch>
        </p:blipFill>
        <p:spPr>
          <a:xfrm>
            <a:off x="974090" y="3638550"/>
            <a:ext cx="8763000" cy="419100"/>
          </a:xfrm>
          <a:prstGeom prst="rect">
            <a:avLst/>
          </a:prstGeom>
        </p:spPr>
      </p:pic>
      <p:pic>
        <p:nvPicPr>
          <p:cNvPr id="9" name="图片 8"/>
          <p:cNvPicPr>
            <a:picLocks noChangeAspect="1"/>
          </p:cNvPicPr>
          <p:nvPr/>
        </p:nvPicPr>
        <p:blipFill>
          <a:blip r:embed="rId6"/>
          <a:stretch>
            <a:fillRect/>
          </a:stretch>
        </p:blipFill>
        <p:spPr>
          <a:xfrm>
            <a:off x="974090" y="4215765"/>
            <a:ext cx="8534400" cy="514350"/>
          </a:xfrm>
          <a:prstGeom prst="rect">
            <a:avLst/>
          </a:prstGeom>
        </p:spPr>
      </p:pic>
      <p:pic>
        <p:nvPicPr>
          <p:cNvPr id="10" name="图片 9"/>
          <p:cNvPicPr>
            <a:picLocks noChangeAspect="1"/>
          </p:cNvPicPr>
          <p:nvPr/>
        </p:nvPicPr>
        <p:blipFill>
          <a:blip r:embed="rId7"/>
          <a:stretch>
            <a:fillRect/>
          </a:stretch>
        </p:blipFill>
        <p:spPr>
          <a:xfrm>
            <a:off x="974090" y="4888230"/>
            <a:ext cx="3486150" cy="400050"/>
          </a:xfrm>
          <a:prstGeom prst="rect">
            <a:avLst/>
          </a:prstGeom>
        </p:spPr>
      </p:pic>
      <p:pic>
        <p:nvPicPr>
          <p:cNvPr id="11" name="图片 10"/>
          <p:cNvPicPr>
            <a:picLocks noChangeAspect="1"/>
          </p:cNvPicPr>
          <p:nvPr/>
        </p:nvPicPr>
        <p:blipFill>
          <a:blip r:embed="rId8"/>
          <a:stretch>
            <a:fillRect/>
          </a:stretch>
        </p:blipFill>
        <p:spPr>
          <a:xfrm>
            <a:off x="4671060" y="4888230"/>
            <a:ext cx="4581525" cy="428625"/>
          </a:xfrm>
          <a:prstGeom prst="rect">
            <a:avLst/>
          </a:prstGeom>
        </p:spPr>
      </p:pic>
      <p:pic>
        <p:nvPicPr>
          <p:cNvPr id="12" name="图片 11"/>
          <p:cNvPicPr>
            <a:picLocks noChangeAspect="1"/>
          </p:cNvPicPr>
          <p:nvPr/>
        </p:nvPicPr>
        <p:blipFill>
          <a:blip r:embed="rId9"/>
          <a:stretch>
            <a:fillRect/>
          </a:stretch>
        </p:blipFill>
        <p:spPr>
          <a:xfrm>
            <a:off x="974090" y="5446395"/>
            <a:ext cx="3448050" cy="3048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建筑的摆设布局&#10;&#10;描述已自动生成"/>
          <p:cNvPicPr>
            <a:picLocks noChangeAspect="1"/>
          </p:cNvPicPr>
          <p:nvPr/>
        </p:nvPicPr>
        <p:blipFill>
          <a:blip r:embed="rId1">
            <a:alphaModFix amt="5000"/>
          </a:blip>
          <a:stretch>
            <a:fillRect/>
          </a:stretch>
        </p:blipFill>
        <p:spPr>
          <a:xfrm>
            <a:off x="0" y="-142965"/>
            <a:ext cx="12192000" cy="7000875"/>
          </a:xfrm>
          <a:prstGeom prst="rect">
            <a:avLst/>
          </a:prstGeom>
          <a:blipFill dpi="0" rotWithShape="1">
            <a:blip r:embed="rId2" cstate="print">
              <a:alphaModFix amt="13000"/>
            </a:blip>
            <a:srcRect/>
            <a:stretch>
              <a:fillRect/>
            </a:stretch>
          </a:blipFill>
        </p:spPr>
      </p:pic>
      <p:sp>
        <p:nvSpPr>
          <p:cNvPr id="3" name="文本框 2"/>
          <p:cNvSpPr txBox="1"/>
          <p:nvPr/>
        </p:nvSpPr>
        <p:spPr>
          <a:xfrm>
            <a:off x="800100" y="368300"/>
            <a:ext cx="8015605"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技术特点：模板编程</a:t>
            </a:r>
            <a:endParaRPr lang="zh-CN" altLang="en-US" sz="4000" spc="300" dirty="0">
              <a:solidFill>
                <a:srgbClr val="4B5C78"/>
              </a:solidFill>
              <a:latin typeface="+mj-ea"/>
              <a:ea typeface="+mj-ea"/>
            </a:endParaRPr>
          </a:p>
        </p:txBody>
      </p:sp>
      <p:sp>
        <p:nvSpPr>
          <p:cNvPr id="4" name="文本框 3"/>
          <p:cNvSpPr txBox="1"/>
          <p:nvPr/>
        </p:nvSpPr>
        <p:spPr>
          <a:xfrm>
            <a:off x="800100" y="975995"/>
            <a:ext cx="6981825"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zh-CN" altLang="en-US" sz="1600" b="0" i="0" u="none" strike="noStrike" kern="1200" cap="none" spc="0" normalizeH="0" baseline="0" noProof="0" dirty="0">
              <a:ln>
                <a:noFill/>
              </a:ln>
              <a:solidFill>
                <a:srgbClr val="4B5C78">
                  <a:alpha val="80000"/>
                </a:srgbClr>
              </a:solidFill>
              <a:effectLst/>
              <a:uLnTx/>
              <a:uFillTx/>
              <a:latin typeface="+mn-ea"/>
              <a:cs typeface="+mn-cs"/>
              <a:sym typeface="+mn-ea"/>
            </a:endParaRPr>
          </a:p>
        </p:txBody>
      </p:sp>
      <p:sp>
        <p:nvSpPr>
          <p:cNvPr id="6" name="矩形 5"/>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061620" y="-243"/>
            <a:ext cx="231871" cy="3276600"/>
            <a:chOff x="4399082" y="1624876"/>
            <a:chExt cx="231871" cy="3276600"/>
          </a:xfrm>
        </p:grpSpPr>
        <p:cxnSp>
          <p:nvCxnSpPr>
            <p:cNvPr id="8" name="直接连接符 7"/>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a:blip r:embed="rId3" cstate="print">
            <a:alphaModFix amt="56000"/>
          </a:blip>
          <a:stretch>
            <a:fillRect/>
          </a:stretch>
        </p:blipFill>
        <p:spPr>
          <a:xfrm>
            <a:off x="10247413" y="6076949"/>
            <a:ext cx="1782662" cy="905661"/>
          </a:xfrm>
          <a:prstGeom prst="rect">
            <a:avLst/>
          </a:prstGeom>
        </p:spPr>
      </p:pic>
      <p:sp>
        <p:nvSpPr>
          <p:cNvPr id="38" name="矩形 37"/>
          <p:cNvSpPr/>
          <p:nvPr>
            <p:custDataLst>
              <p:tags r:id="rId4"/>
            </p:custDataLst>
          </p:nvPr>
        </p:nvSpPr>
        <p:spPr>
          <a:xfrm>
            <a:off x="860425" y="1581150"/>
            <a:ext cx="4240530" cy="4679315"/>
          </a:xfrm>
          <a:prstGeom prst="rect">
            <a:avLst/>
          </a:prstGeom>
        </p:spPr>
        <p:txBody>
          <a:bodyPr wrap="square">
            <a:noAutofit/>
          </a:bodyPr>
          <a:lstStyle/>
          <a:p>
            <a:pPr algn="l" defTabSz="457200">
              <a:lnSpc>
                <a:spcPct val="130000"/>
              </a:lnSpc>
            </a:pPr>
            <a:r>
              <a:rPr lang="zh-CN" altLang="en-US" b="1" dirty="0">
                <a:solidFill>
                  <a:srgbClr val="4B5C78"/>
                </a:solidFill>
                <a:latin typeface="黑体" panose="02010609060101010101" charset="-122"/>
                <a:ea typeface="黑体" panose="02010609060101010101" charset="-122"/>
                <a:sym typeface="Arial" panose="020B0604020202020204" pitchFamily="34" charset="0"/>
              </a:rPr>
              <a:t>泛型状态机模板类：</a:t>
            </a:r>
            <a:endParaRPr lang="zh-CN" altLang="en-US" b="1" dirty="0">
              <a:solidFill>
                <a:srgbClr val="4B5C78"/>
              </a:solidFill>
              <a:latin typeface="黑体" panose="02010609060101010101" charset="-122"/>
              <a:ea typeface="黑体" panose="02010609060101010101" charset="-122"/>
              <a:sym typeface="Arial" panose="020B0604020202020204" pitchFamily="34" charset="0"/>
            </a:endParaRPr>
          </a:p>
          <a:p>
            <a:pPr algn="l" defTabSz="457200">
              <a:lnSpc>
                <a:spcPct val="130000"/>
              </a:lnSpc>
            </a:pPr>
            <a:r>
              <a:rPr lang="en-US" altLang="zh-CN" dirty="0">
                <a:solidFill>
                  <a:srgbClr val="4B5C78"/>
                </a:solidFill>
                <a:latin typeface="Arial" panose="020B0604020202020204"/>
                <a:ea typeface="微软雅黑" panose="020B0503020204020204" charset="-122"/>
                <a:sym typeface="Arial" panose="020B0604020202020204" pitchFamily="34" charset="0"/>
              </a:rPr>
              <a:t>StateMachine</a:t>
            </a:r>
            <a:r>
              <a:rPr lang="zh-CN" altLang="en-US" dirty="0">
                <a:solidFill>
                  <a:srgbClr val="4B5C78"/>
                </a:solidFill>
                <a:latin typeface="Arial" panose="020B0604020202020204"/>
                <a:ea typeface="微软雅黑" panose="020B0503020204020204" charset="-122"/>
                <a:sym typeface="Arial" panose="020B0604020202020204" pitchFamily="34" charset="0"/>
              </a:rPr>
              <a:t>是一个高度泛化的模板类，通过模板参数</a:t>
            </a:r>
            <a:r>
              <a:rPr lang="en-US" altLang="zh-CN" dirty="0">
                <a:solidFill>
                  <a:srgbClr val="4B5C78"/>
                </a:solidFill>
                <a:latin typeface="Arial" panose="020B0604020202020204"/>
                <a:ea typeface="微软雅黑" panose="020B0503020204020204" charset="-122"/>
                <a:sym typeface="Arial" panose="020B0604020202020204" pitchFamily="34" charset="0"/>
              </a:rPr>
              <a:t>T</a:t>
            </a:r>
            <a:r>
              <a:rPr lang="zh-CN" altLang="en-US" dirty="0">
                <a:solidFill>
                  <a:srgbClr val="4B5C78"/>
                </a:solidFill>
                <a:latin typeface="Arial" panose="020B0604020202020204"/>
                <a:ea typeface="微软雅黑" panose="020B0503020204020204" charset="-122"/>
                <a:sym typeface="Arial" panose="020B0604020202020204" pitchFamily="34" charset="0"/>
              </a:rPr>
              <a:t>接受任意类型的实体</a:t>
            </a:r>
            <a:r>
              <a:rPr lang="en-US" altLang="zh-CN" dirty="0">
                <a:solidFill>
                  <a:srgbClr val="4B5C78"/>
                </a:solidFill>
                <a:latin typeface="Arial" panose="020B0604020202020204"/>
                <a:ea typeface="微软雅黑" panose="020B0503020204020204" charset="-122"/>
                <a:sym typeface="Arial" panose="020B0604020202020204" pitchFamily="34" charset="0"/>
              </a:rPr>
              <a:t>_owner</a:t>
            </a:r>
            <a:r>
              <a:rPr lang="zh-CN" altLang="en-US" dirty="0">
                <a:solidFill>
                  <a:srgbClr val="4B5C78"/>
                </a:solidFill>
                <a:latin typeface="Arial" panose="020B0604020202020204"/>
                <a:ea typeface="微软雅黑" panose="020B0503020204020204" charset="-122"/>
                <a:sym typeface="Arial" panose="020B0604020202020204" pitchFamily="34" charset="0"/>
              </a:rPr>
              <a:t>。这种设计使得状态机系统可以应用于</a:t>
            </a:r>
            <a:r>
              <a:rPr lang="en-US" altLang="zh-CN" dirty="0">
                <a:solidFill>
                  <a:srgbClr val="4B5C78"/>
                </a:solidFill>
                <a:latin typeface="Arial" panose="020B0604020202020204"/>
                <a:ea typeface="微软雅黑" panose="020B0503020204020204" charset="-122"/>
                <a:sym typeface="Arial" panose="020B0604020202020204" pitchFamily="34" charset="0"/>
              </a:rPr>
              <a:t>Character</a:t>
            </a:r>
            <a:r>
              <a:rPr lang="zh-CN" altLang="en-US" dirty="0">
                <a:solidFill>
                  <a:srgbClr val="4B5C78"/>
                </a:solidFill>
                <a:latin typeface="Arial" panose="020B0604020202020204"/>
                <a:ea typeface="微软雅黑" panose="020B0503020204020204" charset="-122"/>
                <a:sym typeface="Arial" panose="020B0604020202020204" pitchFamily="34" charset="0"/>
              </a:rPr>
              <a:t>、</a:t>
            </a:r>
            <a:r>
              <a:rPr lang="en-US" altLang="zh-CN" dirty="0">
                <a:solidFill>
                  <a:srgbClr val="4B5C78"/>
                </a:solidFill>
                <a:latin typeface="Arial" panose="020B0604020202020204"/>
                <a:ea typeface="微软雅黑" panose="020B0503020204020204" charset="-122"/>
                <a:sym typeface="Arial" panose="020B0604020202020204" pitchFamily="34" charset="0"/>
              </a:rPr>
              <a:t>Enemy</a:t>
            </a:r>
            <a:r>
              <a:rPr lang="zh-CN" altLang="en-US" dirty="0">
                <a:solidFill>
                  <a:srgbClr val="4B5C78"/>
                </a:solidFill>
                <a:latin typeface="Arial" panose="020B0604020202020204"/>
                <a:ea typeface="微软雅黑" panose="020B0503020204020204" charset="-122"/>
                <a:sym typeface="Arial" panose="020B0604020202020204" pitchFamily="34" charset="0"/>
              </a:rPr>
              <a:t>等完全不同的实体类型，同时保持代码重用和类型安全。模板编程的静态多态特性避免了运行时开销，为游戏状态管理提供了高性能的解决方案。</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en-US" altLang="zh-CN" dirty="0">
              <a:solidFill>
                <a:srgbClr val="4B5C78"/>
              </a:solidFill>
              <a:latin typeface="Arial" panose="020B0604020202020204"/>
              <a:ea typeface="微软雅黑" panose="020B0503020204020204" charset="-122"/>
              <a:sym typeface="Arial" panose="020B0604020202020204" pitchFamily="34" charset="0"/>
            </a:endParaRPr>
          </a:p>
        </p:txBody>
      </p:sp>
      <p:pic>
        <p:nvPicPr>
          <p:cNvPr id="9" name="图片 8"/>
          <p:cNvPicPr>
            <a:picLocks noChangeAspect="1"/>
          </p:cNvPicPr>
          <p:nvPr/>
        </p:nvPicPr>
        <p:blipFill>
          <a:blip r:embed="rId5"/>
          <a:stretch>
            <a:fillRect/>
          </a:stretch>
        </p:blipFill>
        <p:spPr>
          <a:xfrm>
            <a:off x="6127750" y="1313180"/>
            <a:ext cx="4457700" cy="485775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建筑的摆设布局&#10;&#10;描述已自动生成"/>
          <p:cNvPicPr>
            <a:picLocks noChangeAspect="1"/>
          </p:cNvPicPr>
          <p:nvPr/>
        </p:nvPicPr>
        <p:blipFill>
          <a:blip r:embed="rId1">
            <a:alphaModFix amt="5000"/>
          </a:blip>
          <a:stretch>
            <a:fillRect/>
          </a:stretch>
        </p:blipFill>
        <p:spPr>
          <a:xfrm>
            <a:off x="0" y="-142965"/>
            <a:ext cx="12192000" cy="7000875"/>
          </a:xfrm>
          <a:prstGeom prst="rect">
            <a:avLst/>
          </a:prstGeom>
          <a:blipFill dpi="0" rotWithShape="1">
            <a:blip r:embed="rId2" cstate="print">
              <a:alphaModFix amt="13000"/>
            </a:blip>
            <a:srcRect/>
            <a:stretch>
              <a:fillRect/>
            </a:stretch>
          </a:blipFill>
        </p:spPr>
      </p:pic>
      <p:sp>
        <p:nvSpPr>
          <p:cNvPr id="3" name="文本框 2"/>
          <p:cNvSpPr txBox="1"/>
          <p:nvPr/>
        </p:nvSpPr>
        <p:spPr>
          <a:xfrm>
            <a:off x="800100" y="368300"/>
            <a:ext cx="8015605"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技术特点：</a:t>
            </a:r>
            <a:r>
              <a:rPr lang="en-US" altLang="zh-CN" sz="4000" spc="300" dirty="0">
                <a:solidFill>
                  <a:srgbClr val="4B5C78"/>
                </a:solidFill>
                <a:latin typeface="+mj-ea"/>
                <a:ea typeface="+mj-ea"/>
              </a:rPr>
              <a:t>STL</a:t>
            </a:r>
            <a:r>
              <a:rPr lang="zh-CN" altLang="en-US" sz="4000" spc="300" dirty="0">
                <a:solidFill>
                  <a:srgbClr val="4B5C78"/>
                </a:solidFill>
                <a:latin typeface="+mj-ea"/>
                <a:ea typeface="+mj-ea"/>
              </a:rPr>
              <a:t>容器</a:t>
            </a:r>
            <a:endParaRPr lang="zh-CN" altLang="en-US" sz="4000" spc="300" dirty="0">
              <a:solidFill>
                <a:srgbClr val="4B5C78"/>
              </a:solidFill>
              <a:latin typeface="+mj-ea"/>
              <a:ea typeface="+mj-ea"/>
            </a:endParaRPr>
          </a:p>
        </p:txBody>
      </p:sp>
      <p:sp>
        <p:nvSpPr>
          <p:cNvPr id="4" name="文本框 3"/>
          <p:cNvSpPr txBox="1"/>
          <p:nvPr/>
        </p:nvSpPr>
        <p:spPr>
          <a:xfrm>
            <a:off x="800100" y="975995"/>
            <a:ext cx="6981825"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zh-CN" altLang="en-US" sz="1600" b="0" i="0" u="none" strike="noStrike" kern="1200" cap="none" spc="0" normalizeH="0" baseline="0" noProof="0" dirty="0">
              <a:ln>
                <a:noFill/>
              </a:ln>
              <a:solidFill>
                <a:srgbClr val="4B5C78">
                  <a:alpha val="80000"/>
                </a:srgbClr>
              </a:solidFill>
              <a:effectLst/>
              <a:uLnTx/>
              <a:uFillTx/>
              <a:latin typeface="+mn-ea"/>
              <a:cs typeface="+mn-cs"/>
              <a:sym typeface="+mn-ea"/>
            </a:endParaRPr>
          </a:p>
        </p:txBody>
      </p:sp>
      <p:sp>
        <p:nvSpPr>
          <p:cNvPr id="6" name="矩形 5"/>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061620" y="-243"/>
            <a:ext cx="231871" cy="3276600"/>
            <a:chOff x="4399082" y="1624876"/>
            <a:chExt cx="231871" cy="3276600"/>
          </a:xfrm>
        </p:grpSpPr>
        <p:cxnSp>
          <p:nvCxnSpPr>
            <p:cNvPr id="8" name="直接连接符 7"/>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a:blip r:embed="rId3" cstate="print">
            <a:alphaModFix amt="56000"/>
          </a:blip>
          <a:stretch>
            <a:fillRect/>
          </a:stretch>
        </p:blipFill>
        <p:spPr>
          <a:xfrm>
            <a:off x="10247413" y="6076949"/>
            <a:ext cx="1782662" cy="905661"/>
          </a:xfrm>
          <a:prstGeom prst="rect">
            <a:avLst/>
          </a:prstGeom>
        </p:spPr>
      </p:pic>
      <p:sp>
        <p:nvSpPr>
          <p:cNvPr id="38" name="矩形 37"/>
          <p:cNvSpPr/>
          <p:nvPr>
            <p:custDataLst>
              <p:tags r:id="rId4"/>
            </p:custDataLst>
          </p:nvPr>
        </p:nvSpPr>
        <p:spPr>
          <a:xfrm>
            <a:off x="860425" y="1473200"/>
            <a:ext cx="9805670" cy="842645"/>
          </a:xfrm>
          <a:prstGeom prst="rect">
            <a:avLst/>
          </a:prstGeom>
        </p:spPr>
        <p:txBody>
          <a:bodyPr wrap="square">
            <a:noAutofit/>
          </a:bodyPr>
          <a:lstStyle/>
          <a:p>
            <a:pPr algn="l" defTabSz="457200">
              <a:lnSpc>
                <a:spcPct val="130000"/>
              </a:lnSpc>
            </a:pPr>
            <a:r>
              <a:rPr lang="en-US" altLang="zh-CN" b="1" dirty="0">
                <a:solidFill>
                  <a:srgbClr val="4B5C78"/>
                </a:solidFill>
                <a:latin typeface="Arial" panose="020B0604020202020204"/>
                <a:ea typeface="微软雅黑" panose="020B0503020204020204" charset="-122"/>
                <a:sym typeface="Arial" panose="020B0604020202020204" pitchFamily="34" charset="0"/>
              </a:rPr>
              <a:t>vector</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indent="457200" algn="l" defTabSz="457200">
              <a:lnSpc>
                <a:spcPct val="130000"/>
              </a:lnSpc>
            </a:pPr>
            <a:r>
              <a:rPr lang="zh-CN" altLang="en-US" dirty="0">
                <a:solidFill>
                  <a:srgbClr val="4B5C78"/>
                </a:solidFill>
                <a:latin typeface="Arial" panose="020B0604020202020204"/>
                <a:ea typeface="微软雅黑" panose="020B0503020204020204" charset="-122"/>
                <a:sym typeface="Arial" panose="020B0604020202020204" pitchFamily="34" charset="0"/>
              </a:rPr>
              <a:t>按顺序存储元素，提供灵活的顺序访问。</a:t>
            </a:r>
            <a:r>
              <a:rPr lang="en-US" altLang="zh-CN" dirty="0">
                <a:solidFill>
                  <a:srgbClr val="4B5C78"/>
                </a:solidFill>
                <a:latin typeface="Arial" panose="020B0604020202020204"/>
                <a:ea typeface="微软雅黑" panose="020B0503020204020204" charset="-122"/>
                <a:sym typeface="Arial" panose="020B0604020202020204" pitchFamily="34" charset="0"/>
              </a:rPr>
              <a:t>aseScene</a:t>
            </a:r>
            <a:r>
              <a:rPr lang="zh-CN" altLang="en-US" dirty="0">
                <a:solidFill>
                  <a:srgbClr val="4B5C78"/>
                </a:solidFill>
                <a:latin typeface="Arial" panose="020B0604020202020204"/>
                <a:ea typeface="微软雅黑" panose="020B0503020204020204" charset="-122"/>
                <a:sym typeface="Arial" panose="020B0604020202020204" pitchFamily="34" charset="0"/>
              </a:rPr>
              <a:t>使用</a:t>
            </a:r>
            <a:r>
              <a:rPr lang="en-US" altLang="zh-CN" dirty="0">
                <a:solidFill>
                  <a:srgbClr val="4B5C78"/>
                </a:solidFill>
                <a:latin typeface="Arial" panose="020B0604020202020204"/>
                <a:ea typeface="微软雅黑" panose="020B0503020204020204" charset="-122"/>
                <a:sym typeface="Arial" panose="020B0604020202020204" pitchFamily="34" charset="0"/>
              </a:rPr>
              <a:t>std::vector</a:t>
            </a:r>
            <a:r>
              <a:rPr lang="zh-CN" altLang="en-US" dirty="0">
                <a:solidFill>
                  <a:srgbClr val="4B5C78"/>
                </a:solidFill>
                <a:latin typeface="Arial" panose="020B0604020202020204"/>
                <a:ea typeface="微软雅黑" panose="020B0503020204020204" charset="-122"/>
                <a:sym typeface="Arial" panose="020B0604020202020204" pitchFamily="34" charset="0"/>
              </a:rPr>
              <a:t>存储所有敌人对象，提供了顺序存储和快速遍历的能力。</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en-US" altLang="zh-CN" dirty="0">
              <a:solidFill>
                <a:srgbClr val="4B5C78"/>
              </a:solidFill>
              <a:latin typeface="Arial" panose="020B0604020202020204"/>
              <a:ea typeface="微软雅黑" panose="020B0503020204020204" charset="-122"/>
              <a:sym typeface="Arial" panose="020B0604020202020204" pitchFamily="34" charset="0"/>
            </a:endParaRPr>
          </a:p>
        </p:txBody>
      </p:sp>
      <p:sp>
        <p:nvSpPr>
          <p:cNvPr id="10" name="矩形 9"/>
          <p:cNvSpPr/>
          <p:nvPr>
            <p:custDataLst>
              <p:tags r:id="rId5"/>
            </p:custDataLst>
          </p:nvPr>
        </p:nvSpPr>
        <p:spPr>
          <a:xfrm>
            <a:off x="860425" y="3164205"/>
            <a:ext cx="9805670" cy="842645"/>
          </a:xfrm>
          <a:prstGeom prst="rect">
            <a:avLst/>
          </a:prstGeom>
        </p:spPr>
        <p:txBody>
          <a:bodyPr wrap="square">
            <a:noAutofit/>
          </a:bodyPr>
          <a:p>
            <a:pPr algn="l" defTabSz="457200">
              <a:lnSpc>
                <a:spcPct val="130000"/>
              </a:lnSpc>
            </a:pPr>
            <a:r>
              <a:rPr lang="en-US" altLang="zh-CN" b="1" dirty="0">
                <a:solidFill>
                  <a:srgbClr val="4B5C78"/>
                </a:solidFill>
                <a:latin typeface="Arial" panose="020B0604020202020204"/>
                <a:ea typeface="微软雅黑" panose="020B0503020204020204" charset="-122"/>
                <a:sym typeface="Arial" panose="020B0604020202020204" pitchFamily="34" charset="0"/>
              </a:rPr>
              <a:t>unordered_map</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indent="457200" algn="l" defTabSz="457200">
              <a:lnSpc>
                <a:spcPct val="130000"/>
              </a:lnSpc>
            </a:pPr>
            <a:r>
              <a:rPr lang="zh-CN" altLang="en-US" dirty="0">
                <a:solidFill>
                  <a:srgbClr val="4B5C78"/>
                </a:solidFill>
                <a:latin typeface="Arial" panose="020B0604020202020204"/>
                <a:ea typeface="微软雅黑" panose="020B0503020204020204" charset="-122"/>
                <a:sym typeface="Arial" panose="020B0604020202020204" pitchFamily="34" charset="0"/>
              </a:rPr>
              <a:t>基于哈希表实现，提供快速的插入和查找。</a:t>
            </a:r>
            <a:r>
              <a:rPr lang="en-US" altLang="zh-CN" dirty="0">
                <a:solidFill>
                  <a:srgbClr val="4B5C78"/>
                </a:solidFill>
                <a:latin typeface="Arial" panose="020B0604020202020204"/>
                <a:ea typeface="微软雅黑" panose="020B0503020204020204" charset="-122"/>
                <a:sym typeface="Arial" panose="020B0604020202020204" pitchFamily="34" charset="0"/>
              </a:rPr>
              <a:t>Wukong</a:t>
            </a:r>
            <a:r>
              <a:rPr lang="zh-CN" altLang="en-US" dirty="0">
                <a:solidFill>
                  <a:srgbClr val="4B5C78"/>
                </a:solidFill>
                <a:latin typeface="Arial" panose="020B0604020202020204"/>
                <a:ea typeface="微软雅黑" panose="020B0503020204020204" charset="-122"/>
                <a:sym typeface="Arial" panose="020B0604020202020204" pitchFamily="34" charset="0"/>
              </a:rPr>
              <a:t>类通过</a:t>
            </a:r>
            <a:r>
              <a:rPr lang="en-US" altLang="zh-CN" dirty="0">
                <a:solidFill>
                  <a:srgbClr val="4B5C78"/>
                </a:solidFill>
                <a:latin typeface="Arial" panose="020B0604020202020204"/>
                <a:ea typeface="微软雅黑" panose="020B0503020204020204" charset="-122"/>
                <a:sym typeface="Arial" panose="020B0604020202020204" pitchFamily="34" charset="0"/>
              </a:rPr>
              <a:t>std::unordered_map</a:t>
            </a:r>
            <a:r>
              <a:rPr lang="zh-CN" altLang="en-US" dirty="0">
                <a:solidFill>
                  <a:srgbClr val="4B5C78"/>
                </a:solidFill>
                <a:latin typeface="Arial" panose="020B0604020202020204"/>
                <a:ea typeface="微软雅黑" panose="020B0503020204020204" charset="-122"/>
                <a:sym typeface="Arial" panose="020B0604020202020204" pitchFamily="34" charset="0"/>
              </a:rPr>
              <a:t>存储动画对象，使用字符串键快速检索特定动画资源。</a:t>
            </a:r>
            <a:r>
              <a:rPr lang="en-US" altLang="zh-CN" dirty="0">
                <a:solidFill>
                  <a:srgbClr val="4B5C78"/>
                </a:solidFill>
                <a:latin typeface="Arial" panose="020B0604020202020204"/>
                <a:ea typeface="微软雅黑" panose="020B0503020204020204" charset="-122"/>
                <a:sym typeface="Arial" panose="020B0604020202020204" pitchFamily="34" charset="0"/>
              </a:rPr>
              <a:t>BossAI</a:t>
            </a:r>
            <a:r>
              <a:rPr lang="zh-CN" altLang="en-US" dirty="0">
                <a:solidFill>
                  <a:srgbClr val="4B5C78"/>
                </a:solidFill>
                <a:latin typeface="Arial" panose="020B0604020202020204"/>
                <a:ea typeface="微软雅黑" panose="020B0503020204020204" charset="-122"/>
                <a:sym typeface="Arial" panose="020B0604020202020204" pitchFamily="34" charset="0"/>
              </a:rPr>
              <a:t>系统使用</a:t>
            </a:r>
            <a:r>
              <a:rPr lang="en-US" altLang="zh-CN" dirty="0">
                <a:solidFill>
                  <a:srgbClr val="4B5C78"/>
                </a:solidFill>
                <a:latin typeface="Arial" panose="020B0604020202020204"/>
                <a:ea typeface="微软雅黑" panose="020B0503020204020204" charset="-122"/>
                <a:sym typeface="Arial" panose="020B0604020202020204" pitchFamily="34" charset="0"/>
              </a:rPr>
              <a:t>unordered_map</a:t>
            </a:r>
            <a:r>
              <a:rPr lang="zh-CN" altLang="en-US" dirty="0">
                <a:solidFill>
                  <a:srgbClr val="4B5C78"/>
                </a:solidFill>
                <a:latin typeface="Arial" panose="020B0604020202020204"/>
                <a:ea typeface="微软雅黑" panose="020B0503020204020204" charset="-122"/>
                <a:sym typeface="Arial" panose="020B0604020202020204" pitchFamily="34" charset="0"/>
              </a:rPr>
              <a:t>管理多个技能的冷却时间。</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en-US" altLang="zh-CN" dirty="0">
              <a:solidFill>
                <a:srgbClr val="4B5C78"/>
              </a:solidFill>
              <a:latin typeface="Arial" panose="020B0604020202020204"/>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6"/>
          <a:stretch>
            <a:fillRect/>
          </a:stretch>
        </p:blipFill>
        <p:spPr>
          <a:xfrm>
            <a:off x="800100" y="4806950"/>
            <a:ext cx="7305675" cy="266700"/>
          </a:xfrm>
          <a:prstGeom prst="rect">
            <a:avLst/>
          </a:prstGeom>
        </p:spPr>
      </p:pic>
      <p:pic>
        <p:nvPicPr>
          <p:cNvPr id="12" name="图片 11"/>
          <p:cNvPicPr>
            <a:picLocks noChangeAspect="1"/>
          </p:cNvPicPr>
          <p:nvPr/>
        </p:nvPicPr>
        <p:blipFill>
          <a:blip r:embed="rId7"/>
          <a:stretch>
            <a:fillRect/>
          </a:stretch>
        </p:blipFill>
        <p:spPr>
          <a:xfrm>
            <a:off x="800100" y="5229860"/>
            <a:ext cx="7924800" cy="323850"/>
          </a:xfrm>
          <a:prstGeom prst="rect">
            <a:avLst/>
          </a:prstGeom>
        </p:spPr>
      </p:pic>
      <p:pic>
        <p:nvPicPr>
          <p:cNvPr id="13" name="图片 12"/>
          <p:cNvPicPr>
            <a:picLocks noChangeAspect="1"/>
          </p:cNvPicPr>
          <p:nvPr/>
        </p:nvPicPr>
        <p:blipFill>
          <a:blip r:embed="rId8"/>
          <a:stretch>
            <a:fillRect/>
          </a:stretch>
        </p:blipFill>
        <p:spPr>
          <a:xfrm>
            <a:off x="860425" y="2713990"/>
            <a:ext cx="3590925" cy="4191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建筑的摆设布局&#10;&#10;描述已自动生成"/>
          <p:cNvPicPr>
            <a:picLocks noChangeAspect="1"/>
          </p:cNvPicPr>
          <p:nvPr/>
        </p:nvPicPr>
        <p:blipFill>
          <a:blip r:embed="rId1">
            <a:alphaModFix amt="5000"/>
          </a:blip>
          <a:stretch>
            <a:fillRect/>
          </a:stretch>
        </p:blipFill>
        <p:spPr>
          <a:xfrm>
            <a:off x="0" y="-142965"/>
            <a:ext cx="12192000" cy="7000875"/>
          </a:xfrm>
          <a:prstGeom prst="rect">
            <a:avLst/>
          </a:prstGeom>
          <a:blipFill dpi="0" rotWithShape="1">
            <a:blip r:embed="rId2" cstate="print">
              <a:alphaModFix amt="13000"/>
            </a:blip>
            <a:srcRect/>
            <a:stretch>
              <a:fillRect/>
            </a:stretch>
          </a:blipFill>
        </p:spPr>
      </p:pic>
      <p:sp>
        <p:nvSpPr>
          <p:cNvPr id="3" name="文本框 2"/>
          <p:cNvSpPr txBox="1"/>
          <p:nvPr/>
        </p:nvSpPr>
        <p:spPr>
          <a:xfrm>
            <a:off x="800100" y="368300"/>
            <a:ext cx="681863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技术特点：</a:t>
            </a:r>
            <a:r>
              <a:rPr lang="en-US" altLang="zh-CN" sz="4000" spc="300" dirty="0">
                <a:solidFill>
                  <a:srgbClr val="4B5C78"/>
                </a:solidFill>
                <a:latin typeface="+mj-ea"/>
                <a:ea typeface="+mj-ea"/>
              </a:rPr>
              <a:t>C++11</a:t>
            </a:r>
            <a:r>
              <a:rPr lang="zh-CN" altLang="en-US" sz="4000" spc="300" dirty="0">
                <a:solidFill>
                  <a:srgbClr val="4B5C78"/>
                </a:solidFill>
                <a:latin typeface="+mj-ea"/>
                <a:ea typeface="+mj-ea"/>
              </a:rPr>
              <a:t>特性</a:t>
            </a:r>
            <a:endParaRPr lang="zh-CN" altLang="en-US" sz="4000" spc="300" dirty="0">
              <a:solidFill>
                <a:srgbClr val="4B5C78"/>
              </a:solidFill>
              <a:latin typeface="+mj-ea"/>
              <a:ea typeface="+mj-ea"/>
            </a:endParaRPr>
          </a:p>
        </p:txBody>
      </p:sp>
      <p:sp>
        <p:nvSpPr>
          <p:cNvPr id="4" name="文本框 3"/>
          <p:cNvSpPr txBox="1"/>
          <p:nvPr/>
        </p:nvSpPr>
        <p:spPr>
          <a:xfrm>
            <a:off x="800100" y="975995"/>
            <a:ext cx="6981825"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4B5C78">
                    <a:alpha val="80000"/>
                  </a:srgbClr>
                </a:solidFill>
                <a:effectLst/>
                <a:uLnTx/>
                <a:uFillTx/>
                <a:latin typeface="+mn-ea"/>
                <a:cs typeface="+mn-cs"/>
                <a:sym typeface="+mn-ea"/>
              </a:rPr>
              <a:t>黑神话风格的</a:t>
            </a:r>
            <a:r>
              <a:rPr kumimoji="0" lang="en-US" altLang="zh-CN" sz="1600" b="0" i="0" u="none" strike="noStrike" kern="1200" cap="none" spc="0" normalizeH="0" baseline="0" noProof="0" dirty="0">
                <a:ln>
                  <a:noFill/>
                </a:ln>
                <a:solidFill>
                  <a:srgbClr val="4B5C78">
                    <a:alpha val="80000"/>
                  </a:srgbClr>
                </a:solidFill>
                <a:effectLst/>
                <a:uLnTx/>
                <a:uFillTx/>
                <a:latin typeface="+mn-ea"/>
                <a:cs typeface="+mn-cs"/>
                <a:sym typeface="+mn-ea"/>
              </a:rPr>
              <a:t>3d</a:t>
            </a:r>
            <a:r>
              <a:rPr kumimoji="0" lang="zh-CN" altLang="en-US" sz="1600" b="0" i="0" u="none" strike="noStrike" kern="1200" cap="none" spc="0" normalizeH="0" baseline="0" noProof="0" dirty="0">
                <a:ln>
                  <a:noFill/>
                </a:ln>
                <a:solidFill>
                  <a:srgbClr val="4B5C78">
                    <a:alpha val="80000"/>
                  </a:srgbClr>
                </a:solidFill>
                <a:effectLst/>
                <a:uLnTx/>
                <a:uFillTx/>
                <a:latin typeface="+mn-ea"/>
                <a:ea typeface="宋体" panose="02010600030101010101" pitchFamily="2" charset="-122"/>
                <a:cs typeface="+mn-cs"/>
                <a:sym typeface="+mn-ea"/>
              </a:rPr>
              <a:t>战斗游戏</a:t>
            </a:r>
            <a:endParaRPr kumimoji="0" lang="zh-CN" altLang="en-US" sz="1600" b="0" i="0" u="none" strike="noStrike" kern="1200" cap="none" spc="0" normalizeH="0" baseline="0" noProof="0" dirty="0">
              <a:ln>
                <a:noFill/>
              </a:ln>
              <a:solidFill>
                <a:srgbClr val="4B5C78">
                  <a:alpha val="80000"/>
                </a:srgbClr>
              </a:solidFill>
              <a:effectLst/>
              <a:uLnTx/>
              <a:uFillTx/>
              <a:latin typeface="+mn-ea"/>
              <a:ea typeface="宋体" panose="02010600030101010101" pitchFamily="2" charset="-122"/>
              <a:cs typeface="+mn-cs"/>
              <a:sym typeface="+mn-ea"/>
            </a:endParaRPr>
          </a:p>
        </p:txBody>
      </p:sp>
      <p:sp>
        <p:nvSpPr>
          <p:cNvPr id="6" name="矩形 5"/>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061620" y="-243"/>
            <a:ext cx="231871" cy="3276600"/>
            <a:chOff x="4399082" y="1624876"/>
            <a:chExt cx="231871" cy="3276600"/>
          </a:xfrm>
        </p:grpSpPr>
        <p:cxnSp>
          <p:nvCxnSpPr>
            <p:cNvPr id="8" name="直接连接符 7"/>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a:blip r:embed="rId3" cstate="print">
            <a:alphaModFix amt="56000"/>
          </a:blip>
          <a:stretch>
            <a:fillRect/>
          </a:stretch>
        </p:blipFill>
        <p:spPr>
          <a:xfrm>
            <a:off x="10247413" y="6076949"/>
            <a:ext cx="1782662" cy="905661"/>
          </a:xfrm>
          <a:prstGeom prst="rect">
            <a:avLst/>
          </a:prstGeom>
        </p:spPr>
      </p:pic>
      <p:sp>
        <p:nvSpPr>
          <p:cNvPr id="38" name="矩形 37"/>
          <p:cNvSpPr/>
          <p:nvPr>
            <p:custDataLst>
              <p:tags r:id="rId4"/>
            </p:custDataLst>
          </p:nvPr>
        </p:nvSpPr>
        <p:spPr>
          <a:xfrm>
            <a:off x="860425" y="1303655"/>
            <a:ext cx="10433050" cy="1544320"/>
          </a:xfrm>
          <a:prstGeom prst="rect">
            <a:avLst/>
          </a:prstGeom>
        </p:spPr>
        <p:txBody>
          <a:bodyPr wrap="square">
            <a:noAutofit/>
          </a:bodyPr>
          <a:lstStyle/>
          <a:p>
            <a:pPr algn="l" defTabSz="457200">
              <a:lnSpc>
                <a:spcPct val="130000"/>
              </a:lnSpc>
            </a:pPr>
            <a:r>
              <a:rPr lang="en-US" altLang="zh-CN" b="1" dirty="0">
                <a:solidFill>
                  <a:srgbClr val="4B5C78"/>
                </a:solidFill>
                <a:latin typeface="Arial" panose="020B0604020202020204"/>
                <a:ea typeface="微软雅黑" panose="020B0503020204020204" charset="-122"/>
                <a:sym typeface="Arial" panose="020B0604020202020204" pitchFamily="34" charset="0"/>
              </a:rPr>
              <a:t>auto</a:t>
            </a:r>
            <a:r>
              <a:rPr lang="zh-CN" altLang="en-US" b="1" dirty="0">
                <a:solidFill>
                  <a:srgbClr val="4B5C78"/>
                </a:solidFill>
                <a:latin typeface="Arial" panose="020B0604020202020204"/>
                <a:ea typeface="微软雅黑" panose="020B0503020204020204" charset="-122"/>
                <a:sym typeface="Arial" panose="020B0604020202020204" pitchFamily="34" charset="0"/>
              </a:rPr>
              <a:t>：</a:t>
            </a:r>
            <a:r>
              <a:rPr lang="zh-CN" altLang="en-US" b="1" dirty="0">
                <a:solidFill>
                  <a:srgbClr val="4B5C78"/>
                </a:solidFill>
                <a:latin typeface="Arial" panose="020B0604020202020204"/>
                <a:ea typeface="微软雅黑" panose="020B0503020204020204" charset="-122"/>
                <a:sym typeface="Arial" panose="020B0604020202020204" pitchFamily="34" charset="0"/>
              </a:rPr>
              <a:t>自动类型推导</a:t>
            </a:r>
            <a:endParaRPr lang="zh-CN" altLang="en-US" b="1" dirty="0">
              <a:solidFill>
                <a:srgbClr val="4B5C78"/>
              </a:solidFill>
              <a:latin typeface="Arial" panose="020B0604020202020204"/>
              <a:ea typeface="微软雅黑" panose="020B0503020204020204" charset="-122"/>
              <a:sym typeface="Arial" panose="020B0604020202020204" pitchFamily="34" charset="0"/>
            </a:endParaRPr>
          </a:p>
          <a:p>
            <a:pPr indent="457200" algn="l" defTabSz="457200">
              <a:lnSpc>
                <a:spcPct val="130000"/>
              </a:lnSpc>
            </a:pPr>
            <a:r>
              <a:rPr lang="en-US" altLang="zh-CN" dirty="0">
                <a:solidFill>
                  <a:srgbClr val="4B5C78"/>
                </a:solidFill>
                <a:latin typeface="Arial" panose="020B0604020202020204"/>
                <a:ea typeface="微软雅黑" panose="020B0503020204020204" charset="-122"/>
                <a:sym typeface="Arial" panose="020B0604020202020204" pitchFamily="34" charset="0"/>
              </a:rPr>
              <a:t>uto</a:t>
            </a:r>
            <a:r>
              <a:rPr lang="zh-CN" altLang="en-US" dirty="0">
                <a:solidFill>
                  <a:srgbClr val="4B5C78"/>
                </a:solidFill>
                <a:latin typeface="Arial" panose="020B0604020202020204"/>
                <a:ea typeface="微软雅黑" panose="020B0503020204020204" charset="-122"/>
                <a:sym typeface="Arial" panose="020B0604020202020204" pitchFamily="34" charset="0"/>
              </a:rPr>
              <a:t>关键字的广泛使用体现了现代</a:t>
            </a:r>
            <a:r>
              <a:rPr lang="en-US" altLang="zh-CN" dirty="0">
                <a:solidFill>
                  <a:srgbClr val="4B5C78"/>
                </a:solidFill>
                <a:latin typeface="Arial" panose="020B0604020202020204"/>
                <a:ea typeface="微软雅黑" panose="020B0503020204020204" charset="-122"/>
                <a:sym typeface="Arial" panose="020B0604020202020204" pitchFamily="34" charset="0"/>
              </a:rPr>
              <a:t>C++</a:t>
            </a:r>
            <a:r>
              <a:rPr lang="zh-CN" altLang="en-US" dirty="0">
                <a:solidFill>
                  <a:srgbClr val="4B5C78"/>
                </a:solidFill>
                <a:latin typeface="Arial" panose="020B0604020202020204"/>
                <a:ea typeface="微软雅黑" panose="020B0503020204020204" charset="-122"/>
                <a:sym typeface="Arial" panose="020B0604020202020204" pitchFamily="34" charset="0"/>
              </a:rPr>
              <a:t>的开发实践。编译器自动推导变量类型，减少了冗长的类型声明，同时提高了代码的可读性。</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en-US" altLang="zh-CN" b="1" dirty="0">
              <a:solidFill>
                <a:srgbClr val="4B5C78"/>
              </a:solidFill>
              <a:latin typeface="Arial" panose="020B0604020202020204"/>
              <a:ea typeface="微软雅黑" panose="020B0503020204020204" charset="-122"/>
              <a:sym typeface="Arial" panose="020B0604020202020204" pitchFamily="34" charset="0"/>
            </a:endParaRPr>
          </a:p>
          <a:p>
            <a:pPr algn="l" defTabSz="457200">
              <a:lnSpc>
                <a:spcPct val="130000"/>
              </a:lnSpc>
            </a:pPr>
            <a:endParaRPr lang="zh-CN" altLang="en-US" b="1" dirty="0">
              <a:solidFill>
                <a:srgbClr val="4B5C78"/>
              </a:solidFill>
              <a:latin typeface="Arial" panose="020B0604020202020204"/>
              <a:ea typeface="微软雅黑" panose="020B0503020204020204" charset="-122"/>
              <a:sym typeface="Arial" panose="020B0604020202020204" pitchFamily="34" charset="0"/>
            </a:endParaRPr>
          </a:p>
          <a:p>
            <a:pPr indent="457200" algn="l" defTabSz="457200">
              <a:lnSpc>
                <a:spcPct val="130000"/>
              </a:lnSpc>
            </a:pPr>
            <a:endParaRPr lang="zh-CN" altLang="en-US" dirty="0">
              <a:solidFill>
                <a:srgbClr val="4B5C78"/>
              </a:solidFill>
              <a:latin typeface="Arial" panose="020B0604020202020204"/>
              <a:ea typeface="微软雅黑" panose="020B0503020204020204" charset="-122"/>
              <a:sym typeface="Arial" panose="020B0604020202020204" pitchFamily="34" charset="0"/>
            </a:endParaRPr>
          </a:p>
        </p:txBody>
      </p:sp>
      <p:sp>
        <p:nvSpPr>
          <p:cNvPr id="48" name="矩形 47"/>
          <p:cNvSpPr/>
          <p:nvPr>
            <p:custDataLst>
              <p:tags r:id="rId5"/>
            </p:custDataLst>
          </p:nvPr>
        </p:nvSpPr>
        <p:spPr>
          <a:xfrm>
            <a:off x="962660" y="4587875"/>
            <a:ext cx="5132705" cy="1219200"/>
          </a:xfrm>
          <a:prstGeom prst="rect">
            <a:avLst/>
          </a:prstGeom>
        </p:spPr>
        <p:txBody>
          <a:bodyPr wrap="square">
            <a:noAutofit/>
          </a:bodyPr>
          <a:p>
            <a:pPr algn="l" defTabSz="457200">
              <a:lnSpc>
                <a:spcPct val="130000"/>
              </a:lnSpc>
            </a:pPr>
            <a:endParaRPr lang="zh-CN" altLang="en-US" dirty="0">
              <a:solidFill>
                <a:srgbClr val="4B5C78"/>
              </a:solidFill>
              <a:latin typeface="Arial" panose="020B0604020202020204"/>
              <a:ea typeface="微软雅黑" panose="020B0503020204020204" charset="-122"/>
              <a:sym typeface="Arial" panose="020B0604020202020204" pitchFamily="34" charset="0"/>
            </a:endParaRPr>
          </a:p>
        </p:txBody>
      </p:sp>
      <p:sp>
        <p:nvSpPr>
          <p:cNvPr id="54" name="矩形 53"/>
          <p:cNvSpPr/>
          <p:nvPr>
            <p:custDataLst>
              <p:tags r:id="rId6"/>
            </p:custDataLst>
          </p:nvPr>
        </p:nvSpPr>
        <p:spPr>
          <a:xfrm>
            <a:off x="712470" y="5179695"/>
            <a:ext cx="10349230" cy="1238250"/>
          </a:xfrm>
          <a:prstGeom prst="rect">
            <a:avLst/>
          </a:prstGeom>
        </p:spPr>
        <p:txBody>
          <a:bodyPr wrap="square">
            <a:noAutofit/>
          </a:bodyPr>
          <a:p>
            <a:pPr algn="l" defTabSz="457200">
              <a:lnSpc>
                <a:spcPct val="130000"/>
              </a:lnSpc>
            </a:pPr>
            <a:endParaRPr lang="zh-CN" altLang="en-US" dirty="0">
              <a:solidFill>
                <a:srgbClr val="4B5C78"/>
              </a:solidFill>
              <a:latin typeface="Arial" panose="020B0604020202020204"/>
              <a:ea typeface="微软雅黑" panose="020B0503020204020204" charset="-122"/>
              <a:sym typeface="Arial" panose="020B0604020202020204" pitchFamily="34" charset="0"/>
            </a:endParaRPr>
          </a:p>
        </p:txBody>
      </p:sp>
      <p:pic>
        <p:nvPicPr>
          <p:cNvPr id="5" name="图片 4"/>
          <p:cNvPicPr>
            <a:picLocks noChangeAspect="1"/>
          </p:cNvPicPr>
          <p:nvPr/>
        </p:nvPicPr>
        <p:blipFill>
          <a:blip r:embed="rId7"/>
          <a:stretch>
            <a:fillRect/>
          </a:stretch>
        </p:blipFill>
        <p:spPr>
          <a:xfrm>
            <a:off x="800100" y="2499360"/>
            <a:ext cx="4671060" cy="25641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矩形 27"/>
          <p:cNvSpPr/>
          <p:nvPr/>
        </p:nvSpPr>
        <p:spPr>
          <a:xfrm>
            <a:off x="2548327" y="209476"/>
            <a:ext cx="9367901" cy="6439048"/>
          </a:xfrm>
          <a:prstGeom prst="rect">
            <a:avLst/>
          </a:prstGeom>
          <a:solidFill>
            <a:srgbClr val="4B5C78">
              <a:alpha val="0"/>
            </a:srgbClr>
          </a:solidFill>
          <a:ln w="19050">
            <a:solidFill>
              <a:srgbClr val="4B5C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latin typeface="OPPOSans L" panose="00020600040101010101" pitchFamily="18" charset="-122"/>
            </a:endParaRPr>
          </a:p>
        </p:txBody>
      </p:sp>
      <p:sp>
        <p:nvSpPr>
          <p:cNvPr id="29" name="流程图: 手动输入 28"/>
          <p:cNvSpPr/>
          <p:nvPr/>
        </p:nvSpPr>
        <p:spPr>
          <a:xfrm rot="16200000" flipV="1">
            <a:off x="-15481" y="-3821"/>
            <a:ext cx="6858000" cy="6865642"/>
          </a:xfrm>
          <a:prstGeom prst="flowChartManualInput">
            <a:avLst/>
          </a:prstGeom>
          <a:blipFill dpi="0" rotWithShape="0">
            <a:blip r:embed="rId1">
              <a:alphaModFix amt="85000"/>
              <a:grayscl/>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微软雅黑" panose="020B0503020204020204" charset="-122"/>
              <a:cs typeface="+mn-ea"/>
              <a:sym typeface="+mn-lt"/>
            </a:endParaRPr>
          </a:p>
        </p:txBody>
      </p:sp>
      <p:sp>
        <p:nvSpPr>
          <p:cNvPr id="30" name="流程图: 手动输入 29"/>
          <p:cNvSpPr/>
          <p:nvPr/>
        </p:nvSpPr>
        <p:spPr>
          <a:xfrm rot="16200000" flipV="1">
            <a:off x="-11418" y="-11759"/>
            <a:ext cx="6858000" cy="6865642"/>
          </a:xfrm>
          <a:prstGeom prst="flowChartManualInput">
            <a:avLst/>
          </a:prstGeom>
          <a:blipFill dpi="0" rotWithShape="1">
            <a:blip r:embed="rId2" cstate="print"/>
            <a:srcRect/>
            <a:stretch>
              <a:fillRect/>
            </a:stretch>
          </a:blipFill>
        </p:spPr>
        <p:txBody>
          <a:bodyPr vert="horz" wrap="square" lIns="91440" tIns="45720" rIns="91440" bIns="45720" rtlCol="0">
            <a:spAutoFit/>
          </a:bodyPr>
          <a:lstStyle/>
          <a:p>
            <a:pPr algn="ctr">
              <a:lnSpc>
                <a:spcPct val="90000"/>
              </a:lnSpc>
              <a:spcBef>
                <a:spcPts val="1000"/>
              </a:spcBef>
            </a:pPr>
            <a:endParaRPr lang="zh-CN" altLang="en-US" sz="2800" dirty="0">
              <a:solidFill>
                <a:schemeClr val="bg1"/>
              </a:solidFill>
              <a:latin typeface="OPPOSans L" panose="00020600040101010101" pitchFamily="18" charset="-122"/>
              <a:sym typeface="+mn-lt"/>
            </a:endParaRPr>
          </a:p>
        </p:txBody>
      </p:sp>
      <p:sp>
        <p:nvSpPr>
          <p:cNvPr id="31" name="文本框 30"/>
          <p:cNvSpPr txBox="1"/>
          <p:nvPr>
            <p:custDataLst>
              <p:tags r:id="rId3"/>
            </p:custDataLst>
          </p:nvPr>
        </p:nvSpPr>
        <p:spPr>
          <a:xfrm>
            <a:off x="7616190" y="686435"/>
            <a:ext cx="2616200" cy="521970"/>
          </a:xfrm>
          <a:prstGeom prst="rect">
            <a:avLst/>
          </a:prstGeom>
          <a:noFill/>
        </p:spPr>
        <p:txBody>
          <a:bodyPr wrap="square" lIns="0" rtlCol="0">
            <a:spAutoFit/>
          </a:bodyPr>
          <a:lstStyle/>
          <a:p>
            <a:r>
              <a:rPr lang="zh-CN" altLang="en-US" sz="2800" dirty="0">
                <a:solidFill>
                  <a:schemeClr val="tx1">
                    <a:lumMod val="85000"/>
                    <a:lumOff val="15000"/>
                  </a:schemeClr>
                </a:solidFill>
                <a:latin typeface="+mj-ea"/>
                <a:ea typeface="+mj-ea"/>
              </a:rPr>
              <a:t>分工及</a:t>
            </a:r>
            <a:r>
              <a:rPr lang="zh-CN" altLang="en-US" sz="2800" dirty="0">
                <a:solidFill>
                  <a:schemeClr val="tx1">
                    <a:lumMod val="85000"/>
                    <a:lumOff val="15000"/>
                  </a:schemeClr>
                </a:solidFill>
                <a:latin typeface="+mj-ea"/>
                <a:ea typeface="+mj-ea"/>
              </a:rPr>
              <a:t>贡献度</a:t>
            </a:r>
            <a:endParaRPr lang="zh-CN" altLang="en-US" sz="2800" dirty="0">
              <a:solidFill>
                <a:schemeClr val="tx1">
                  <a:lumMod val="85000"/>
                  <a:lumOff val="15000"/>
                </a:schemeClr>
              </a:solidFill>
              <a:latin typeface="+mj-ea"/>
              <a:ea typeface="+mj-ea"/>
            </a:endParaRPr>
          </a:p>
        </p:txBody>
      </p:sp>
      <p:sp>
        <p:nvSpPr>
          <p:cNvPr id="33" name="文本框 32"/>
          <p:cNvSpPr txBox="1"/>
          <p:nvPr>
            <p:custDataLst>
              <p:tags r:id="rId4"/>
            </p:custDataLst>
          </p:nvPr>
        </p:nvSpPr>
        <p:spPr>
          <a:xfrm>
            <a:off x="7394575" y="1926590"/>
            <a:ext cx="3442970" cy="52197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t>游戏功能</a:t>
            </a:r>
            <a:endParaRPr lang="zh-CN" altLang="en-US" dirty="0"/>
          </a:p>
        </p:txBody>
      </p:sp>
      <p:sp>
        <p:nvSpPr>
          <p:cNvPr id="36" name="文本框 35"/>
          <p:cNvSpPr txBox="1"/>
          <p:nvPr>
            <p:custDataLst>
              <p:tags r:id="rId5"/>
            </p:custDataLst>
          </p:nvPr>
        </p:nvSpPr>
        <p:spPr>
          <a:xfrm>
            <a:off x="7173005" y="3167321"/>
            <a:ext cx="1830818" cy="52197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sym typeface="+mn-ea"/>
              </a:rPr>
              <a:t>代码架构</a:t>
            </a:r>
            <a:endParaRPr lang="zh-CN" altLang="en-US" dirty="0">
              <a:sym typeface="+mn-ea"/>
            </a:endParaRPr>
          </a:p>
        </p:txBody>
      </p:sp>
      <p:sp>
        <p:nvSpPr>
          <p:cNvPr id="38" name="文本框 37"/>
          <p:cNvSpPr txBox="1"/>
          <p:nvPr>
            <p:custDataLst>
              <p:tags r:id="rId6"/>
            </p:custDataLst>
          </p:nvPr>
        </p:nvSpPr>
        <p:spPr>
          <a:xfrm>
            <a:off x="6951329" y="4408992"/>
            <a:ext cx="1830818" cy="52197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sym typeface="+mn-ea"/>
              </a:rPr>
              <a:t>技术特点</a:t>
            </a:r>
            <a:endParaRPr lang="zh-CN" altLang="en-US" dirty="0">
              <a:sym typeface="+mn-ea"/>
            </a:endParaRPr>
          </a:p>
        </p:txBody>
      </p:sp>
      <p:sp>
        <p:nvSpPr>
          <p:cNvPr id="42" name="椭圆 41"/>
          <p:cNvSpPr/>
          <p:nvPr>
            <p:custDataLst>
              <p:tags r:id="rId7"/>
            </p:custDataLst>
          </p:nvPr>
        </p:nvSpPr>
        <p:spPr>
          <a:xfrm>
            <a:off x="6328710" y="547352"/>
            <a:ext cx="801886" cy="801886"/>
          </a:xfrm>
          <a:prstGeom prst="ellipse">
            <a:avLst/>
          </a:prstGeom>
          <a:solidFill>
            <a:srgbClr val="4B5C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400" dirty="0">
                <a:latin typeface="+mn-ea"/>
              </a:rPr>
              <a:t>01</a:t>
            </a:r>
            <a:endParaRPr lang="zh-CN" altLang="en-US" sz="2400" dirty="0">
              <a:latin typeface="+mn-ea"/>
            </a:endParaRPr>
          </a:p>
        </p:txBody>
      </p:sp>
      <p:sp>
        <p:nvSpPr>
          <p:cNvPr id="43" name="椭圆 42"/>
          <p:cNvSpPr/>
          <p:nvPr>
            <p:custDataLst>
              <p:tags r:id="rId8"/>
            </p:custDataLst>
          </p:nvPr>
        </p:nvSpPr>
        <p:spPr>
          <a:xfrm>
            <a:off x="6076307" y="1787705"/>
            <a:ext cx="801886" cy="801886"/>
          </a:xfrm>
          <a:prstGeom prst="ellipse">
            <a:avLst/>
          </a:prstGeom>
          <a:solidFill>
            <a:srgbClr val="4B5C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400" dirty="0">
                <a:latin typeface="+mn-ea"/>
              </a:rPr>
              <a:t>02</a:t>
            </a:r>
            <a:endParaRPr lang="zh-CN" altLang="en-US" sz="2400" dirty="0">
              <a:latin typeface="+mn-ea"/>
            </a:endParaRPr>
          </a:p>
        </p:txBody>
      </p:sp>
      <p:sp>
        <p:nvSpPr>
          <p:cNvPr id="44" name="椭圆 43"/>
          <p:cNvSpPr/>
          <p:nvPr>
            <p:custDataLst>
              <p:tags r:id="rId9"/>
            </p:custDataLst>
          </p:nvPr>
        </p:nvSpPr>
        <p:spPr>
          <a:xfrm>
            <a:off x="5823904" y="3028058"/>
            <a:ext cx="801886" cy="801886"/>
          </a:xfrm>
          <a:prstGeom prst="ellipse">
            <a:avLst/>
          </a:prstGeom>
          <a:solidFill>
            <a:srgbClr val="4B5C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400" dirty="0">
                <a:latin typeface="+mn-ea"/>
              </a:rPr>
              <a:t>03</a:t>
            </a:r>
            <a:endParaRPr lang="zh-CN" altLang="en-US" sz="2400" dirty="0">
              <a:latin typeface="+mn-ea"/>
            </a:endParaRPr>
          </a:p>
        </p:txBody>
      </p:sp>
      <p:sp>
        <p:nvSpPr>
          <p:cNvPr id="45" name="椭圆 44"/>
          <p:cNvSpPr/>
          <p:nvPr>
            <p:custDataLst>
              <p:tags r:id="rId10"/>
            </p:custDataLst>
          </p:nvPr>
        </p:nvSpPr>
        <p:spPr>
          <a:xfrm>
            <a:off x="5571501" y="4268411"/>
            <a:ext cx="801886" cy="801886"/>
          </a:xfrm>
          <a:prstGeom prst="ellipse">
            <a:avLst/>
          </a:prstGeom>
          <a:solidFill>
            <a:srgbClr val="4B5C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400" dirty="0">
                <a:latin typeface="+mn-ea"/>
              </a:rPr>
              <a:t>04</a:t>
            </a:r>
            <a:endParaRPr lang="zh-CN" altLang="en-US" sz="2400" dirty="0">
              <a:latin typeface="+mn-ea"/>
            </a:endParaRPr>
          </a:p>
        </p:txBody>
      </p:sp>
      <p:sp>
        <p:nvSpPr>
          <p:cNvPr id="46" name="椭圆 45"/>
          <p:cNvSpPr/>
          <p:nvPr>
            <p:custDataLst>
              <p:tags r:id="rId11"/>
            </p:custDataLst>
          </p:nvPr>
        </p:nvSpPr>
        <p:spPr>
          <a:xfrm>
            <a:off x="5319098" y="5508763"/>
            <a:ext cx="801886" cy="801886"/>
          </a:xfrm>
          <a:prstGeom prst="ellipse">
            <a:avLst/>
          </a:prstGeom>
          <a:solidFill>
            <a:srgbClr val="4B5C78"/>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r>
              <a:rPr lang="en-US" altLang="zh-CN" sz="2400" dirty="0">
                <a:latin typeface="+mn-ea"/>
              </a:rPr>
              <a:t>05</a:t>
            </a:r>
            <a:endParaRPr lang="zh-CN" altLang="en-US" sz="2400" dirty="0">
              <a:latin typeface="+mn-ea"/>
            </a:endParaRPr>
          </a:p>
        </p:txBody>
      </p:sp>
      <p:sp>
        <p:nvSpPr>
          <p:cNvPr id="47" name="文本框 46"/>
          <p:cNvSpPr txBox="1"/>
          <p:nvPr/>
        </p:nvSpPr>
        <p:spPr>
          <a:xfrm>
            <a:off x="1059793" y="2378343"/>
            <a:ext cx="1610623" cy="830997"/>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0" normalizeH="0" baseline="0" noProof="0" dirty="0">
                <a:ln>
                  <a:noFill/>
                </a:ln>
                <a:solidFill>
                  <a:schemeClr val="bg1"/>
                </a:solidFill>
                <a:effectLst/>
                <a:uLnTx/>
                <a:uFillTx/>
                <a:latin typeface="+mn-ea"/>
                <a:cs typeface="+mn-ea"/>
                <a:sym typeface="+mn-lt"/>
              </a:rPr>
              <a:t>目录</a:t>
            </a:r>
            <a:endParaRPr kumimoji="0" lang="zh-CN" altLang="en-US" sz="4800" b="0" i="0" u="none" strike="noStrike" kern="1200" cap="none" spc="0" normalizeH="0" baseline="0" noProof="0" dirty="0">
              <a:ln>
                <a:noFill/>
              </a:ln>
              <a:solidFill>
                <a:schemeClr val="bg1"/>
              </a:solidFill>
              <a:effectLst/>
              <a:uLnTx/>
              <a:uFillTx/>
              <a:latin typeface="+mn-ea"/>
              <a:cs typeface="+mn-ea"/>
              <a:sym typeface="+mn-lt"/>
            </a:endParaRPr>
          </a:p>
        </p:txBody>
      </p:sp>
      <p:cxnSp>
        <p:nvCxnSpPr>
          <p:cNvPr id="48" name="直接连接符 47"/>
          <p:cNvCxnSpPr/>
          <p:nvPr/>
        </p:nvCxnSpPr>
        <p:spPr>
          <a:xfrm>
            <a:off x="1142281" y="3360609"/>
            <a:ext cx="959371"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1142281" y="3710217"/>
            <a:ext cx="2814786" cy="769441"/>
          </a:xfrm>
          <a:prstGeom prst="rect">
            <a:avLst/>
          </a:prstGeom>
          <a:noFill/>
        </p:spPr>
        <p:txBody>
          <a:bodyPr wrap="square" lIns="0" rIns="0" rtlCol="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a:noFill/>
                </a:ln>
                <a:solidFill>
                  <a:schemeClr val="bg1"/>
                </a:solidFill>
                <a:effectLst/>
                <a:uLnTx/>
                <a:uFillTx/>
                <a:latin typeface="+mn-ea"/>
                <a:cs typeface="+mn-ea"/>
                <a:sym typeface="+mn-lt"/>
              </a:rPr>
              <a:t>Contents</a:t>
            </a:r>
            <a:endParaRPr kumimoji="0" lang="zh-CN" altLang="en-US" sz="4400" b="0" i="0" u="none" strike="noStrike" kern="1200" cap="none" spc="0" normalizeH="0" baseline="0" noProof="0" dirty="0">
              <a:ln>
                <a:noFill/>
              </a:ln>
              <a:solidFill>
                <a:schemeClr val="bg1"/>
              </a:solidFill>
              <a:effectLst/>
              <a:uLnTx/>
              <a:uFillTx/>
              <a:latin typeface="+mn-ea"/>
              <a:cs typeface="+mn-ea"/>
              <a:sym typeface="+mn-lt"/>
            </a:endParaRPr>
          </a:p>
        </p:txBody>
      </p:sp>
      <p:pic>
        <p:nvPicPr>
          <p:cNvPr id="9" name="图片 8"/>
          <p:cNvPicPr>
            <a:picLocks noChangeAspect="1"/>
          </p:cNvPicPr>
          <p:nvPr/>
        </p:nvPicPr>
        <p:blipFill>
          <a:blip r:embed="rId12" cstate="print"/>
          <a:stretch>
            <a:fillRect/>
          </a:stretch>
        </p:blipFill>
        <p:spPr>
          <a:xfrm>
            <a:off x="220079" y="-10343"/>
            <a:ext cx="2960748" cy="1504174"/>
          </a:xfrm>
          <a:prstGeom prst="rect">
            <a:avLst/>
          </a:prstGeom>
        </p:spPr>
      </p:pic>
      <p:sp>
        <p:nvSpPr>
          <p:cNvPr id="3" name="流程图: 手动输入 2"/>
          <p:cNvSpPr/>
          <p:nvPr/>
        </p:nvSpPr>
        <p:spPr>
          <a:xfrm rot="16200000" flipV="1">
            <a:off x="-373255" y="-37246"/>
            <a:ext cx="7658920" cy="7712726"/>
          </a:xfrm>
          <a:prstGeom prst="flowChartManualInput">
            <a:avLst/>
          </a:prstGeom>
          <a:solidFill>
            <a:srgbClr val="4B5C78">
              <a:alpha val="4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51" name="组合 50"/>
          <p:cNvGrpSpPr/>
          <p:nvPr/>
        </p:nvGrpSpPr>
        <p:grpSpPr>
          <a:xfrm flipV="1">
            <a:off x="937524" y="2251664"/>
            <a:ext cx="303107" cy="303107"/>
            <a:chOff x="962675" y="5112327"/>
            <a:chExt cx="672161" cy="672161"/>
          </a:xfrm>
        </p:grpSpPr>
        <p:cxnSp>
          <p:nvCxnSpPr>
            <p:cNvPr id="52" name="直接连接符 51"/>
            <p:cNvCxnSpPr/>
            <p:nvPr/>
          </p:nvCxnSpPr>
          <p:spPr>
            <a:xfrm flipH="1">
              <a:off x="962675" y="5784488"/>
              <a:ext cx="672161" cy="0"/>
            </a:xfrm>
            <a:prstGeom prst="line">
              <a:avLst/>
            </a:prstGeom>
            <a:noFill/>
            <a:ln w="19050">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cxnSp>
          <p:nvCxnSpPr>
            <p:cNvPr id="53" name="直接连接符 52"/>
            <p:cNvCxnSpPr/>
            <p:nvPr/>
          </p:nvCxnSpPr>
          <p:spPr>
            <a:xfrm flipV="1">
              <a:off x="962675" y="5112327"/>
              <a:ext cx="0" cy="672161"/>
            </a:xfrm>
            <a:prstGeom prst="line">
              <a:avLst/>
            </a:prstGeom>
            <a:noFill/>
            <a:ln w="19050">
              <a:solidFill>
                <a:schemeClr val="bg1">
                  <a:alpha val="65000"/>
                </a:schemeClr>
              </a:solidFill>
            </a:ln>
          </p:spPr>
          <p:style>
            <a:lnRef idx="2">
              <a:schemeClr val="accent1">
                <a:shade val="50000"/>
              </a:schemeClr>
            </a:lnRef>
            <a:fillRef idx="1">
              <a:schemeClr val="accent1"/>
            </a:fillRef>
            <a:effectRef idx="0">
              <a:schemeClr val="accent1"/>
            </a:effectRef>
            <a:fontRef idx="minor">
              <a:schemeClr val="lt1"/>
            </a:fontRef>
          </p:style>
        </p:cxnSp>
      </p:grpSp>
      <p:sp>
        <p:nvSpPr>
          <p:cNvPr id="5" name="矩形 4"/>
          <p:cNvSpPr/>
          <p:nvPr/>
        </p:nvSpPr>
        <p:spPr>
          <a:xfrm>
            <a:off x="997514" y="2367531"/>
            <a:ext cx="2541404" cy="545502"/>
          </a:xfrm>
          <a:prstGeom prst="rect">
            <a:avLst/>
          </a:prstGeom>
        </p:spPr>
        <p:txBody>
          <a:bodyPr wrap="square" lIns="91440" tIns="45720" rIns="91440" bIns="45720">
            <a:noAutofit/>
          </a:bodyPr>
          <a:lstStyle/>
          <a:p>
            <a:r>
              <a:rPr lang="zh-CN" altLang="en-US" sz="4800" dirty="0">
                <a:solidFill>
                  <a:schemeClr val="bg1"/>
                </a:solidFill>
                <a:cs typeface="+mn-ea"/>
                <a:sym typeface="+mn-lt"/>
              </a:rPr>
              <a:t>目录</a:t>
            </a:r>
            <a:endParaRPr lang="en-US" altLang="zh-CN" sz="4800" dirty="0">
              <a:solidFill>
                <a:schemeClr val="bg1"/>
              </a:solidFill>
              <a:cs typeface="+mn-ea"/>
              <a:sym typeface="+mn-lt"/>
            </a:endParaRPr>
          </a:p>
        </p:txBody>
      </p:sp>
      <p:cxnSp>
        <p:nvCxnSpPr>
          <p:cNvPr id="7" name="直接连接符 6"/>
          <p:cNvCxnSpPr/>
          <p:nvPr/>
        </p:nvCxnSpPr>
        <p:spPr>
          <a:xfrm>
            <a:off x="1142281" y="3360609"/>
            <a:ext cx="91215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1078380" y="3698725"/>
            <a:ext cx="2862774" cy="545502"/>
          </a:xfrm>
          <a:prstGeom prst="rect">
            <a:avLst/>
          </a:prstGeom>
        </p:spPr>
        <p:txBody>
          <a:bodyPr wrap="square" lIns="91440" tIns="45720" rIns="91440" bIns="45720">
            <a:noAutofit/>
          </a:bodyPr>
          <a:lstStyle/>
          <a:p>
            <a:r>
              <a:rPr lang="en-US" altLang="zh-CN" sz="4400" dirty="0">
                <a:solidFill>
                  <a:schemeClr val="bg1"/>
                </a:solidFill>
                <a:cs typeface="+mn-ea"/>
                <a:sym typeface="+mn-lt"/>
              </a:rPr>
              <a:t>Contents</a:t>
            </a:r>
            <a:endParaRPr lang="en-US" altLang="zh-CN" sz="4400" dirty="0">
              <a:solidFill>
                <a:schemeClr val="bg1"/>
              </a:solidFill>
              <a:cs typeface="+mn-ea"/>
              <a:sym typeface="+mn-lt"/>
            </a:endParaRPr>
          </a:p>
        </p:txBody>
      </p:sp>
      <p:sp>
        <p:nvSpPr>
          <p:cNvPr id="2" name="文本框 1"/>
          <p:cNvSpPr txBox="1"/>
          <p:nvPr>
            <p:custDataLst>
              <p:tags r:id="rId13"/>
            </p:custDataLst>
          </p:nvPr>
        </p:nvSpPr>
        <p:spPr>
          <a:xfrm>
            <a:off x="6846554" y="5650417"/>
            <a:ext cx="1830818" cy="521970"/>
          </a:xfrm>
          <a:prstGeom prst="rect">
            <a:avLst/>
          </a:prstGeom>
          <a:noFill/>
        </p:spPr>
        <p:txBody>
          <a:bodyPr wrap="square" lIns="0" rtlCol="0">
            <a:spAutoFit/>
          </a:bodyPr>
          <a:lstStyle>
            <a:defPPr>
              <a:defRPr lang="zh-CN"/>
            </a:defPPr>
            <a:lvl1pPr>
              <a:defRPr sz="2800">
                <a:solidFill>
                  <a:schemeClr val="tx1">
                    <a:lumMod val="85000"/>
                    <a:lumOff val="15000"/>
                  </a:schemeClr>
                </a:solidFill>
                <a:latin typeface="+mj-ea"/>
                <a:ea typeface="+mj-ea"/>
              </a:defRPr>
            </a:lvl1pPr>
          </a:lstStyle>
          <a:p>
            <a:r>
              <a:rPr lang="zh-CN" altLang="en-US" dirty="0">
                <a:sym typeface="+mn-ea"/>
              </a:rPr>
              <a:t>游戏演示</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35000"/>
          </a:schemeClr>
        </a:solidFill>
        <a:effectLst/>
      </p:bgPr>
    </p:bg>
    <p:spTree>
      <p:nvGrpSpPr>
        <p:cNvPr id="1" name=""/>
        <p:cNvGrpSpPr/>
        <p:nvPr/>
      </p:nvGrpSpPr>
      <p:grpSpPr>
        <a:xfrm>
          <a:off x="0" y="0"/>
          <a:ext cx="0" cy="0"/>
          <a:chOff x="0" y="0"/>
          <a:chExt cx="0" cy="0"/>
        </a:xfrm>
      </p:grpSpPr>
      <p:sp>
        <p:nvSpPr>
          <p:cNvPr id="5" name="任意多边形: 形状 4"/>
          <p:cNvSpPr/>
          <p:nvPr/>
        </p:nvSpPr>
        <p:spPr>
          <a:xfrm>
            <a:off x="-38510" y="214400"/>
            <a:ext cx="12230510" cy="4164498"/>
          </a:xfrm>
          <a:custGeom>
            <a:avLst/>
            <a:gdLst>
              <a:gd name="connsiteX0" fmla="*/ 0 w 12230510"/>
              <a:gd name="connsiteY0" fmla="*/ 0 h 4164498"/>
              <a:gd name="connsiteX1" fmla="*/ 12230510 w 12230510"/>
              <a:gd name="connsiteY1" fmla="*/ 0 h 4164498"/>
              <a:gd name="connsiteX2" fmla="*/ 12230510 w 12230510"/>
              <a:gd name="connsiteY2" fmla="*/ 2324605 h 4164498"/>
              <a:gd name="connsiteX3" fmla="*/ 12020998 w 12230510"/>
              <a:gd name="connsiteY3" fmla="*/ 2527523 h 4164498"/>
              <a:gd name="connsiteX4" fmla="*/ 6125951 w 12230510"/>
              <a:gd name="connsiteY4" fmla="*/ 4164498 h 4164498"/>
              <a:gd name="connsiteX5" fmla="*/ 230898 w 12230510"/>
              <a:gd name="connsiteY5" fmla="*/ 2527523 h 4164498"/>
              <a:gd name="connsiteX6" fmla="*/ 0 w 12230510"/>
              <a:gd name="connsiteY6" fmla="*/ 2303892 h 416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510" h="4164498">
                <a:moveTo>
                  <a:pt x="0" y="0"/>
                </a:moveTo>
                <a:lnTo>
                  <a:pt x="12230510" y="0"/>
                </a:lnTo>
                <a:lnTo>
                  <a:pt x="12230510" y="2324605"/>
                </a:lnTo>
                <a:lnTo>
                  <a:pt x="12020998" y="2527523"/>
                </a:lnTo>
                <a:cubicBezTo>
                  <a:pt x="10885711" y="3502579"/>
                  <a:pt x="8671510" y="4164498"/>
                  <a:pt x="6125951" y="4164498"/>
                </a:cubicBezTo>
                <a:cubicBezTo>
                  <a:pt x="3580388" y="4164498"/>
                  <a:pt x="1366185" y="3502579"/>
                  <a:pt x="230898" y="2527523"/>
                </a:cubicBezTo>
                <a:lnTo>
                  <a:pt x="0" y="2303892"/>
                </a:lnTo>
                <a:close/>
              </a:path>
            </a:pathLst>
          </a:custGeom>
          <a:noFill/>
          <a:ln w="28575">
            <a:gradFill>
              <a:gsLst>
                <a:gs pos="100000">
                  <a:schemeClr val="accent1">
                    <a:alpha val="6000"/>
                    <a:lumMod val="73000"/>
                  </a:schemeClr>
                </a:gs>
                <a:gs pos="53000">
                  <a:schemeClr val="accent1">
                    <a:lumMod val="75000"/>
                    <a:alpha val="8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rPr>
              <a:t>     </a:t>
            </a: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3" name="任意多边形: 形状 2"/>
          <p:cNvSpPr/>
          <p:nvPr/>
        </p:nvSpPr>
        <p:spPr>
          <a:xfrm>
            <a:off x="-31464" y="107200"/>
            <a:ext cx="12230510" cy="4164498"/>
          </a:xfrm>
          <a:custGeom>
            <a:avLst/>
            <a:gdLst>
              <a:gd name="connsiteX0" fmla="*/ 0 w 12230510"/>
              <a:gd name="connsiteY0" fmla="*/ 0 h 4164498"/>
              <a:gd name="connsiteX1" fmla="*/ 12230510 w 12230510"/>
              <a:gd name="connsiteY1" fmla="*/ 0 h 4164498"/>
              <a:gd name="connsiteX2" fmla="*/ 12230510 w 12230510"/>
              <a:gd name="connsiteY2" fmla="*/ 2324605 h 4164498"/>
              <a:gd name="connsiteX3" fmla="*/ 12020998 w 12230510"/>
              <a:gd name="connsiteY3" fmla="*/ 2527523 h 4164498"/>
              <a:gd name="connsiteX4" fmla="*/ 6125951 w 12230510"/>
              <a:gd name="connsiteY4" fmla="*/ 4164498 h 4164498"/>
              <a:gd name="connsiteX5" fmla="*/ 230898 w 12230510"/>
              <a:gd name="connsiteY5" fmla="*/ 2527523 h 4164498"/>
              <a:gd name="connsiteX6" fmla="*/ 0 w 12230510"/>
              <a:gd name="connsiteY6" fmla="*/ 2303892 h 41644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30510" h="4164498">
                <a:moveTo>
                  <a:pt x="0" y="0"/>
                </a:moveTo>
                <a:lnTo>
                  <a:pt x="12230510" y="0"/>
                </a:lnTo>
                <a:lnTo>
                  <a:pt x="12230510" y="2324605"/>
                </a:lnTo>
                <a:lnTo>
                  <a:pt x="12020998" y="2527523"/>
                </a:lnTo>
                <a:cubicBezTo>
                  <a:pt x="10885711" y="3502579"/>
                  <a:pt x="8671510" y="4164498"/>
                  <a:pt x="6125951" y="4164498"/>
                </a:cubicBezTo>
                <a:cubicBezTo>
                  <a:pt x="3580388" y="4164498"/>
                  <a:pt x="1366185" y="3502579"/>
                  <a:pt x="230898" y="2527523"/>
                </a:cubicBezTo>
                <a:lnTo>
                  <a:pt x="0" y="2303892"/>
                </a:lnTo>
                <a:close/>
              </a:path>
            </a:pathLst>
          </a:custGeom>
          <a:noFill/>
          <a:ln w="6350">
            <a:gradFill>
              <a:gsLst>
                <a:gs pos="100000">
                  <a:schemeClr val="accent1">
                    <a:lumMod val="75000"/>
                    <a:alpha val="3000"/>
                  </a:schemeClr>
                </a:gs>
                <a:gs pos="53000">
                  <a:schemeClr val="accent1">
                    <a:lumMod val="75000"/>
                    <a:alpha val="88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rPr>
              <a:t>     </a:t>
            </a:r>
            <a:endParaRPr kumimoji="0" lang="zh-CN" altLang="en-US" sz="1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30" name="矩形 29"/>
          <p:cNvSpPr/>
          <p:nvPr/>
        </p:nvSpPr>
        <p:spPr>
          <a:xfrm>
            <a:off x="-80012" y="2153273"/>
            <a:ext cx="12272300" cy="4704727"/>
          </a:xfrm>
          <a:prstGeom prst="rect">
            <a:avLst/>
          </a:prstGeom>
          <a:solidFill>
            <a:srgbClr val="7186A7">
              <a:alpha val="69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ea typeface="OPPOSans M"/>
              <a:cs typeface="+mn-cs"/>
            </a:endParaRPr>
          </a:p>
        </p:txBody>
      </p:sp>
      <p:sp>
        <p:nvSpPr>
          <p:cNvPr id="2" name="文本框 1"/>
          <p:cNvSpPr txBox="1"/>
          <p:nvPr/>
        </p:nvSpPr>
        <p:spPr>
          <a:xfrm>
            <a:off x="-3523" y="-6743"/>
            <a:ext cx="12199046" cy="4124967"/>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blipFill dpi="0" rotWithShape="0">
            <a:blip r:embed="rId1" cstate="print"/>
            <a:srcRect/>
            <a:stretch>
              <a:fillRect/>
            </a:stretch>
          </a:blip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12" name="矩形 11"/>
          <p:cNvSpPr/>
          <p:nvPr/>
        </p:nvSpPr>
        <p:spPr>
          <a:xfrm>
            <a:off x="3565921" y="3072401"/>
            <a:ext cx="5498307" cy="1715685"/>
          </a:xfrm>
          <a:prstGeom prst="rect">
            <a:avLst/>
          </a:prstGeom>
          <a:noFill/>
          <a:ln w="19050">
            <a:solidFill>
              <a:srgbClr val="7186A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0" y="-6744"/>
            <a:ext cx="12199046" cy="4124967"/>
          </a:xfrm>
          <a:custGeom>
            <a:avLst/>
            <a:gdLst>
              <a:gd name="connsiteX0" fmla="*/ 0 w 12192000"/>
              <a:gd name="connsiteY0" fmla="*/ 0 h 3979379"/>
              <a:gd name="connsiteX1" fmla="*/ 12192000 w 12192000"/>
              <a:gd name="connsiteY1" fmla="*/ 0 h 3979379"/>
              <a:gd name="connsiteX2" fmla="*/ 12192000 w 12192000"/>
              <a:gd name="connsiteY2" fmla="*/ 2160560 h 3979379"/>
              <a:gd name="connsiteX3" fmla="*/ 11991049 w 12192000"/>
              <a:gd name="connsiteY3" fmla="*/ 2355187 h 3979379"/>
              <a:gd name="connsiteX4" fmla="*/ 6781467 w 12192000"/>
              <a:gd name="connsiteY4" fmla="*/ 3976013 h 3979379"/>
              <a:gd name="connsiteX5" fmla="*/ 6686586 w 12192000"/>
              <a:gd name="connsiteY5" fmla="*/ 3979379 h 3979379"/>
              <a:gd name="connsiteX6" fmla="*/ 5505414 w 12192000"/>
              <a:gd name="connsiteY6" fmla="*/ 3979379 h 3979379"/>
              <a:gd name="connsiteX7" fmla="*/ 5410533 w 12192000"/>
              <a:gd name="connsiteY7" fmla="*/ 3976013 h 3979379"/>
              <a:gd name="connsiteX8" fmla="*/ 200949 w 12192000"/>
              <a:gd name="connsiteY8" fmla="*/ 2355187 h 3979379"/>
              <a:gd name="connsiteX9" fmla="*/ 0 w 12192000"/>
              <a:gd name="connsiteY9" fmla="*/ 2160563 h 3979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0" h="3979379">
                <a:moveTo>
                  <a:pt x="0" y="0"/>
                </a:moveTo>
                <a:lnTo>
                  <a:pt x="12192000" y="0"/>
                </a:lnTo>
                <a:lnTo>
                  <a:pt x="12192000" y="2160560"/>
                </a:lnTo>
                <a:lnTo>
                  <a:pt x="11991049" y="2355187"/>
                </a:lnTo>
                <a:cubicBezTo>
                  <a:pt x="10958970" y="3241602"/>
                  <a:pt x="9035226" y="3869225"/>
                  <a:pt x="6781467" y="3976013"/>
                </a:cubicBezTo>
                <a:lnTo>
                  <a:pt x="6686586" y="3979379"/>
                </a:lnTo>
                <a:lnTo>
                  <a:pt x="5505414" y="3979379"/>
                </a:lnTo>
                <a:lnTo>
                  <a:pt x="5410533" y="3976013"/>
                </a:lnTo>
                <a:cubicBezTo>
                  <a:pt x="3156773" y="3869225"/>
                  <a:pt x="1233028" y="3241602"/>
                  <a:pt x="200949" y="2355187"/>
                </a:cubicBezTo>
                <a:lnTo>
                  <a:pt x="0" y="2160563"/>
                </a:lnTo>
                <a:close/>
              </a:path>
            </a:pathLst>
          </a:custGeom>
          <a:solidFill>
            <a:srgbClr val="4B5C78">
              <a:alpha val="68000"/>
            </a:srgbClr>
          </a:solidFill>
        </p:spPr>
        <p:txBody>
          <a:bodyPr vert="horz" wrap="square" lIns="91440" tIns="45720" rIns="91440" bIns="45720" rtlCol="0">
            <a:spAutoFit/>
          </a:bodyPr>
          <a:lstStyle>
            <a:lvl1pPr marL="0" indent="0" algn="ctr" defTabSz="914400" rtl="0" eaLnBrk="1" latinLnBrk="0" hangingPunct="1">
              <a:lnSpc>
                <a:spcPct val="90000"/>
              </a:lnSpc>
              <a:spcBef>
                <a:spcPts val="1000"/>
              </a:spcBef>
              <a:buFont typeface="Arial" panose="020B0604020202020204" pitchFamily="34" charset="0"/>
              <a:buNone/>
              <a:defRPr sz="2800" kern="120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white"/>
              </a:solidFill>
              <a:effectLst/>
              <a:uLnTx/>
              <a:uFillTx/>
              <a:latin typeface="OPPOSans L" panose="00020600040101010101" pitchFamily="18" charset="-122"/>
              <a:ea typeface="OPPOSans M"/>
              <a:cs typeface="+mn-cs"/>
            </a:endParaRPr>
          </a:p>
        </p:txBody>
      </p:sp>
      <p:sp>
        <p:nvSpPr>
          <p:cNvPr id="4" name="矩形 3"/>
          <p:cNvSpPr/>
          <p:nvPr/>
        </p:nvSpPr>
        <p:spPr>
          <a:xfrm>
            <a:off x="3346846" y="2879152"/>
            <a:ext cx="5498307" cy="1715685"/>
          </a:xfrm>
          <a:prstGeom prst="rect">
            <a:avLst/>
          </a:prstGeom>
          <a:solidFill>
            <a:srgbClr val="4B5C78">
              <a:alpha val="2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704851" y="3029233"/>
            <a:ext cx="13601700" cy="1568450"/>
          </a:xfrm>
          <a:prstGeom prst="rect">
            <a:avLst/>
          </a:prstGeom>
          <a:noFill/>
          <a:effectLst>
            <a:outerShdw blurRad="50800" dist="38100" dir="2700000" algn="tl" rotWithShape="0">
              <a:prstClr val="black">
                <a:alpha val="40000"/>
              </a:prstClr>
            </a:outerShdw>
          </a:effectLst>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9600" b="0" i="0" u="none" strike="noStrike" kern="1200" cap="none" spc="0" normalizeH="0" baseline="0" noProof="0" dirty="0">
                <a:ln>
                  <a:noFill/>
                </a:ln>
                <a:gradFill>
                  <a:gsLst>
                    <a:gs pos="19000">
                      <a:srgbClr val="F9F9F9"/>
                    </a:gs>
                    <a:gs pos="46000">
                      <a:srgbClr val="F9F9F9">
                        <a:alpha val="78000"/>
                      </a:srgbClr>
                    </a:gs>
                    <a:gs pos="80000">
                      <a:srgbClr val="F9F9F9">
                        <a:alpha val="11000"/>
                      </a:srgbClr>
                    </a:gs>
                  </a:gsLst>
                  <a:lin ang="5400000" scaled="0"/>
                </a:gradFill>
                <a:effectLst/>
                <a:uLnTx/>
                <a:uFillTx/>
                <a:latin typeface="微软雅黑" panose="020B0503020204020204" charset="-122"/>
                <a:ea typeface="微软雅黑" panose="020B0503020204020204" charset="-122"/>
                <a:cs typeface="Arial" panose="020B0604020202020204" pitchFamily="34" charset="0"/>
              </a:rPr>
              <a:t>THANKS</a:t>
            </a:r>
            <a:endParaRPr kumimoji="0" lang="en-US" altLang="en-US" sz="9600" b="0" i="0" u="none" strike="noStrike" kern="1200" cap="none" spc="0" normalizeH="0" baseline="0" noProof="0" dirty="0">
              <a:ln>
                <a:noFill/>
              </a:ln>
              <a:gradFill>
                <a:gsLst>
                  <a:gs pos="19000">
                    <a:srgbClr val="F9F9F9"/>
                  </a:gs>
                  <a:gs pos="50000">
                    <a:srgbClr val="F9F9F9">
                      <a:alpha val="78000"/>
                    </a:srgbClr>
                  </a:gs>
                  <a:gs pos="80000">
                    <a:srgbClr val="F9F9F9">
                      <a:alpha val="5000"/>
                    </a:srgbClr>
                  </a:gs>
                </a:gsLst>
                <a:lin ang="5400000" scaled="0"/>
              </a:gradFill>
              <a:effectLst/>
              <a:uLnTx/>
              <a:uFillTx/>
              <a:latin typeface="微软雅黑" panose="020B0503020204020204" charset="-122"/>
              <a:ea typeface="微软雅黑" panose="020B0503020204020204" charset="-122"/>
              <a:cs typeface="Arial" panose="020B0604020202020204" pitchFamily="34" charset="0"/>
            </a:endParaRPr>
          </a:p>
        </p:txBody>
      </p:sp>
      <p:cxnSp>
        <p:nvCxnSpPr>
          <p:cNvPr id="17" name="直接连接符 16"/>
          <p:cNvCxnSpPr/>
          <p:nvPr/>
        </p:nvCxnSpPr>
        <p:spPr>
          <a:xfrm>
            <a:off x="359899" y="6678043"/>
            <a:ext cx="11856519" cy="6754"/>
          </a:xfrm>
          <a:prstGeom prst="line">
            <a:avLst/>
          </a:prstGeom>
          <a:ln w="44450">
            <a:solidFill>
              <a:srgbClr val="C6CEDC"/>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2" cstate="print">
            <a:alphaModFix amt="77000"/>
          </a:blip>
          <a:stretch>
            <a:fillRect/>
          </a:stretch>
        </p:blipFill>
        <p:spPr>
          <a:xfrm>
            <a:off x="9207103" y="-90640"/>
            <a:ext cx="2869784" cy="1457961"/>
          </a:xfrm>
          <a:prstGeom prst="rect">
            <a:avLst/>
          </a:prstGeom>
          <a:effectLst>
            <a:outerShdw blurRad="50800" dist="50800" dir="5400000" algn="ctr" rotWithShape="0">
              <a:srgbClr val="000000">
                <a:alpha val="24000"/>
              </a:srgbClr>
            </a:outerShdw>
          </a:effectLst>
        </p:spPr>
      </p:pic>
      <p:cxnSp>
        <p:nvCxnSpPr>
          <p:cNvPr id="21" name="直接连接符 20" hidden="1"/>
          <p:cNvCxnSpPr/>
          <p:nvPr/>
        </p:nvCxnSpPr>
        <p:spPr>
          <a:xfrm>
            <a:off x="213121" y="-6744"/>
            <a:ext cx="0" cy="6521492"/>
          </a:xfrm>
          <a:prstGeom prst="line">
            <a:avLst/>
          </a:prstGeom>
          <a:ln w="57150">
            <a:solidFill>
              <a:srgbClr val="C6CEDC"/>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191313" y="0"/>
            <a:ext cx="0" cy="2495550"/>
          </a:xfrm>
          <a:prstGeom prst="line">
            <a:avLst/>
          </a:prstGeom>
          <a:ln w="57150">
            <a:gradFill>
              <a:gsLst>
                <a:gs pos="0">
                  <a:schemeClr val="accent1">
                    <a:lumMod val="5000"/>
                    <a:lumOff val="95000"/>
                    <a:alpha val="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5082540" y="5304790"/>
            <a:ext cx="1988185" cy="447675"/>
          </a:xfrm>
          <a:prstGeom prst="rect">
            <a:avLst/>
          </a:prstGeom>
          <a:noFill/>
        </p:spPr>
        <p:txBody>
          <a:bodyPr wrap="square" rtlCol="0">
            <a:noAutofit/>
          </a:bodyPr>
          <a:p>
            <a:pPr algn="ctr"/>
            <a:r>
              <a:rPr lang="en-US" altLang="zh-CN" b="1" dirty="0">
                <a:solidFill>
                  <a:schemeClr val="bg1">
                    <a:lumMod val="95000"/>
                  </a:schemeClr>
                </a:solidFill>
                <a:latin typeface="微软雅黑" panose="020B0503020204020204" charset="-122"/>
                <a:ea typeface="微软雅黑" panose="020B0503020204020204" charset="-122"/>
                <a:cs typeface="黑体" panose="02010609060101010101" charset="-122"/>
                <a:sym typeface="+mn-ea"/>
              </a:rPr>
              <a:t>2025.12.30</a:t>
            </a:r>
            <a:endParaRPr lang="en-US" altLang="zh-CN" b="1" dirty="0">
              <a:solidFill>
                <a:schemeClr val="bg1">
                  <a:lumMod val="95000"/>
                </a:schemeClr>
              </a:solidFill>
              <a:latin typeface="微软雅黑" panose="020B0503020204020204" charset="-122"/>
              <a:ea typeface="微软雅黑" panose="020B0503020204020204" charset="-122"/>
              <a:cs typeface="黑体" panose="02010609060101010101" charset="-122"/>
              <a:sym typeface="+mn-ea"/>
            </a:endParaRPr>
          </a:p>
        </p:txBody>
      </p:sp>
      <p:sp>
        <p:nvSpPr>
          <p:cNvPr id="6" name="文本框 5"/>
          <p:cNvSpPr txBox="1"/>
          <p:nvPr/>
        </p:nvSpPr>
        <p:spPr>
          <a:xfrm>
            <a:off x="4171315" y="4893945"/>
            <a:ext cx="3810000" cy="368300"/>
          </a:xfrm>
          <a:prstGeom prst="rect">
            <a:avLst/>
          </a:prstGeom>
          <a:noFill/>
        </p:spPr>
        <p:txBody>
          <a:bodyPr wrap="square" rtlCol="0" anchor="t">
            <a:spAutoFit/>
          </a:bodyPr>
          <a:p>
            <a:pPr algn="ctr"/>
            <a:r>
              <a:rPr lang="zh-CN" altLang="en-US"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靳岱泽</a:t>
            </a:r>
            <a:r>
              <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郭炫君</a:t>
            </a:r>
            <a:r>
              <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周力扬</a:t>
            </a:r>
            <a:r>
              <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 </a:t>
            </a:r>
            <a:r>
              <a:rPr lang="zh-CN" altLang="en-US"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王子轩</a:t>
            </a:r>
            <a:r>
              <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rPr>
              <a:t> </a:t>
            </a:r>
            <a:endParaRPr lang="en-US" altLang="zh-CN" dirty="0">
              <a:solidFill>
                <a:schemeClr val="bg1">
                  <a:lumMod val="95000"/>
                </a:schemeClr>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2" name="矩形 1"/>
          <p:cNvSpPr/>
          <p:nvPr/>
        </p:nvSpPr>
        <p:spPr>
          <a:xfrm>
            <a:off x="0" y="1821062"/>
            <a:ext cx="12192002" cy="3276600"/>
          </a:xfrm>
          <a:prstGeom prst="rect">
            <a:avLst/>
          </a:prstGeom>
          <a:blipFill dpi="0" rotWithShape="1">
            <a:blip r:embed="rId1" cstate="print">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p:nvGrpSpPr>
        <p:grpSpPr>
          <a:xfrm flipH="1">
            <a:off x="752725" y="6989"/>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1407597" y="1043034"/>
            <a:ext cx="3168459" cy="7786747"/>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rPr>
              <a:t>1</a:t>
            </a:r>
            <a:endParaRPr lang="en-US"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endParaRPr>
          </a:p>
        </p:txBody>
      </p:sp>
      <p:sp>
        <p:nvSpPr>
          <p:cNvPr id="7" name="文本框 6"/>
          <p:cNvSpPr txBox="1"/>
          <p:nvPr/>
        </p:nvSpPr>
        <p:spPr>
          <a:xfrm>
            <a:off x="4251324" y="2921639"/>
            <a:ext cx="5216027" cy="1014730"/>
          </a:xfrm>
          <a:prstGeom prst="rect">
            <a:avLst/>
          </a:prstGeom>
          <a:noFill/>
        </p:spPr>
        <p:txBody>
          <a:bodyPr vert="horz" wrap="square" lIns="91440" tIns="45720" rIns="91440" bIns="45720" rtlCol="0" anchor="ctr">
            <a:spAutoFit/>
          </a:bodyPr>
          <a:lstStyle>
            <a:defPPr>
              <a:defRPr lang="zh-CN"/>
            </a:defPPr>
            <a:lvl1pPr marL="0" indent="0" algn="ctr" defTabSz="914400" rtl="0" eaLnBrk="1" latinLnBrk="0" hangingPunct="1">
              <a:buNone/>
              <a:defRPr lang="zh-CN" altLang="en-US" sz="5400" b="1" kern="1200" dirty="0">
                <a:solidFill>
                  <a:srgbClr val="FCEEE8"/>
                </a:solidFill>
                <a:latin typeface="OPPOSans M" panose="00020600040101010101" pitchFamily="18" charset="-122"/>
                <a:ea typeface="OPPOSans M"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914400"/>
            <a:r>
              <a:rPr lang="zh-CN" altLang="en-US" sz="6000" dirty="0">
                <a:solidFill>
                  <a:schemeClr val="bg1">
                    <a:lumMod val="95000"/>
                  </a:schemeClr>
                </a:solidFill>
                <a:latin typeface="微软雅黑" panose="020B0503020204020204" charset="-122"/>
                <a:ea typeface="微软雅黑" panose="020B0503020204020204" charset="-122"/>
              </a:rPr>
              <a:t>分工及</a:t>
            </a:r>
            <a:r>
              <a:rPr lang="zh-CN" altLang="en-US" sz="6000" dirty="0">
                <a:solidFill>
                  <a:schemeClr val="bg1">
                    <a:lumMod val="95000"/>
                  </a:schemeClr>
                </a:solidFill>
                <a:latin typeface="微软雅黑" panose="020B0503020204020204" charset="-122"/>
                <a:ea typeface="微软雅黑" panose="020B0503020204020204" charset="-122"/>
              </a:rPr>
              <a:t>贡献度</a:t>
            </a:r>
            <a:endParaRPr lang="zh-CN" altLang="en-US" sz="6000" dirty="0">
              <a:solidFill>
                <a:schemeClr val="bg1">
                  <a:lumMod val="95000"/>
                </a:schemeClr>
              </a:solidFill>
              <a:latin typeface="微软雅黑" panose="020B0503020204020204" charset="-122"/>
              <a:ea typeface="微软雅黑" panose="020B0503020204020204" charset="-122"/>
            </a:endParaRPr>
          </a:p>
        </p:txBody>
      </p:sp>
      <p:grpSp>
        <p:nvGrpSpPr>
          <p:cNvPr id="12" name="组合 11"/>
          <p:cNvGrpSpPr/>
          <p:nvPr/>
        </p:nvGrpSpPr>
        <p:grpSpPr>
          <a:xfrm flipH="1" flipV="1">
            <a:off x="11202882" y="3581400"/>
            <a:ext cx="231871" cy="3276600"/>
            <a:chOff x="4399082" y="1624876"/>
            <a:chExt cx="231871" cy="3276600"/>
          </a:xfrm>
        </p:grpSpPr>
        <p:cxnSp>
          <p:nvCxnSpPr>
            <p:cNvPr id="13" name="直接连接符 12"/>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6" name="图片 15"/>
          <p:cNvPicPr>
            <a:picLocks noChangeAspect="1"/>
          </p:cNvPicPr>
          <p:nvPr/>
        </p:nvPicPr>
        <p:blipFill>
          <a:blip r:embed="rId2" cstate="print">
            <a:alphaModFix amt="59000"/>
          </a:blip>
          <a:stretch>
            <a:fillRect/>
          </a:stretch>
        </p:blipFill>
        <p:spPr>
          <a:xfrm>
            <a:off x="9467215" y="0"/>
            <a:ext cx="2584450" cy="1313180"/>
          </a:xfrm>
          <a:prstGeom prst="rect">
            <a:avLst/>
          </a:prstGeom>
          <a:effectLst>
            <a:outerShdw blurRad="50800" dist="50800" dir="5400000" algn="ctr" rotWithShape="0">
              <a:srgbClr val="000000">
                <a:alpha val="24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00100" y="368196"/>
            <a:ext cx="3784729"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项目</a:t>
            </a:r>
            <a:r>
              <a:rPr lang="zh-CN" altLang="en-US" sz="4000" spc="300" dirty="0">
                <a:solidFill>
                  <a:srgbClr val="4B5C78"/>
                </a:solidFill>
                <a:latin typeface="+mj-ea"/>
                <a:ea typeface="+mj-ea"/>
              </a:rPr>
              <a:t>简介</a:t>
            </a:r>
            <a:endParaRPr lang="zh-CN" altLang="en-US" sz="4000" spc="300" dirty="0">
              <a:solidFill>
                <a:srgbClr val="4B5C78"/>
              </a:solidFill>
              <a:latin typeface="+mj-ea"/>
              <a:ea typeface="+mj-ea"/>
            </a:endParaRPr>
          </a:p>
        </p:txBody>
      </p:sp>
      <p:sp>
        <p:nvSpPr>
          <p:cNvPr id="4" name="文本框 3"/>
          <p:cNvSpPr txBox="1"/>
          <p:nvPr/>
        </p:nvSpPr>
        <p:spPr>
          <a:xfrm>
            <a:off x="800100" y="975995"/>
            <a:ext cx="6981825"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zh-CN" altLang="en-US" sz="1600" b="0" i="0" u="none" strike="noStrike" kern="1200" cap="none" spc="0" normalizeH="0" baseline="0" noProof="0" dirty="0">
              <a:ln>
                <a:noFill/>
              </a:ln>
              <a:solidFill>
                <a:srgbClr val="4B5C78">
                  <a:alpha val="80000"/>
                </a:srgbClr>
              </a:solidFill>
              <a:effectLst/>
              <a:uLnTx/>
              <a:uFillTx/>
              <a:latin typeface="宋体" panose="02010600030101010101" pitchFamily="2" charset="-122"/>
              <a:ea typeface="宋体" panose="02010600030101010101" pitchFamily="2" charset="-122"/>
              <a:cs typeface="+mn-cs"/>
              <a:sym typeface="+mn-ea"/>
            </a:endParaRPr>
          </a:p>
        </p:txBody>
      </p:sp>
      <p:sp>
        <p:nvSpPr>
          <p:cNvPr id="25" name="弧形 24"/>
          <p:cNvSpPr/>
          <p:nvPr>
            <p:custDataLst>
              <p:tags r:id="rId1"/>
            </p:custDataLst>
          </p:nvPr>
        </p:nvSpPr>
        <p:spPr>
          <a:xfrm rot="7609396">
            <a:off x="2245995" y="1567815"/>
            <a:ext cx="892810" cy="892810"/>
          </a:xfrm>
          <a:prstGeom prst="arc">
            <a:avLst>
              <a:gd name="adj1" fmla="val 17154829"/>
              <a:gd name="adj2" fmla="val 8729259"/>
            </a:avLst>
          </a:prstGeom>
          <a:noFill/>
          <a:ln w="6350">
            <a:gradFill>
              <a:gsLst>
                <a:gs pos="0">
                  <a:srgbClr val="055EA0">
                    <a:alpha val="0"/>
                  </a:srgbClr>
                </a:gs>
                <a:gs pos="100000">
                  <a:srgbClr val="0070C0"/>
                </a:gs>
              </a:gsLst>
              <a:lin ang="5400000" scaled="1"/>
            </a:gra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solidFill>
                <a:prstClr val="white"/>
              </a:solidFill>
              <a:latin typeface="OPPOSans M" panose="00020600040101010101" pitchFamily="18" charset="-122"/>
              <a:ea typeface="OPPOSans M" panose="00020600040101010101" pitchFamily="18" charset="-122"/>
            </a:endParaRPr>
          </a:p>
        </p:txBody>
      </p:sp>
      <p:sp>
        <p:nvSpPr>
          <p:cNvPr id="6" name="矩形 5"/>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1061620" y="-243"/>
            <a:ext cx="231871" cy="3276600"/>
            <a:chOff x="4399082" y="1624876"/>
            <a:chExt cx="231871" cy="3276600"/>
          </a:xfrm>
        </p:grpSpPr>
        <p:cxnSp>
          <p:nvCxnSpPr>
            <p:cNvPr id="8" name="直接连接符 7"/>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40" name="组合 39"/>
          <p:cNvGrpSpPr/>
          <p:nvPr/>
        </p:nvGrpSpPr>
        <p:grpSpPr>
          <a:xfrm flipH="1" flipV="1">
            <a:off x="820585" y="3541395"/>
            <a:ext cx="231871" cy="3276600"/>
            <a:chOff x="4399082" y="1624876"/>
            <a:chExt cx="231871" cy="3276600"/>
          </a:xfrm>
        </p:grpSpPr>
        <p:cxnSp>
          <p:nvCxnSpPr>
            <p:cNvPr id="41" name="直接连接符 40"/>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44" name="图片 43"/>
          <p:cNvPicPr>
            <a:picLocks noChangeAspect="1"/>
          </p:cNvPicPr>
          <p:nvPr/>
        </p:nvPicPr>
        <p:blipFill>
          <a:blip r:embed="rId2" cstate="print">
            <a:alphaModFix amt="56000"/>
          </a:blip>
          <a:stretch>
            <a:fillRect/>
          </a:stretch>
        </p:blipFill>
        <p:spPr>
          <a:xfrm>
            <a:off x="10247413" y="6076949"/>
            <a:ext cx="1782662" cy="905661"/>
          </a:xfrm>
          <a:prstGeom prst="rect">
            <a:avLst/>
          </a:prstGeom>
        </p:spPr>
      </p:pic>
      <p:graphicFrame>
        <p:nvGraphicFramePr>
          <p:cNvPr id="9" name="表格 8"/>
          <p:cNvGraphicFramePr/>
          <p:nvPr>
            <p:custDataLst>
              <p:tags r:id="rId3"/>
            </p:custDataLst>
          </p:nvPr>
        </p:nvGraphicFramePr>
        <p:xfrm>
          <a:off x="1247140" y="2566670"/>
          <a:ext cx="3053715" cy="3145155"/>
        </p:xfrm>
        <a:graphic>
          <a:graphicData uri="http://schemas.openxmlformats.org/drawingml/2006/table">
            <a:tbl>
              <a:tblPr firstRow="1">
                <a:tableStyleId>{6BBBF524-B29C-4857-9B0C-E6984DFD038B}</a:tableStyleId>
              </a:tblPr>
              <a:tblGrid>
                <a:gridCol w="886460"/>
                <a:gridCol w="1149350"/>
                <a:gridCol w="1017905"/>
              </a:tblGrid>
              <a:tr h="385445">
                <a:tc>
                  <a:txBody>
                    <a:bodyPr/>
                    <a:p>
                      <a:pPr algn="ctr">
                        <a:buNone/>
                      </a:pPr>
                      <a:r>
                        <a:rPr lang="zh-CN" altLang="en-US">
                          <a:solidFill>
                            <a:schemeClr val="bg1">
                              <a:lumMod val="95000"/>
                            </a:schemeClr>
                          </a:solidFill>
                          <a:latin typeface="黑体" panose="02010609060101010101" charset="-122"/>
                          <a:ea typeface="黑体" panose="02010609060101010101" charset="-122"/>
                        </a:rPr>
                        <a:t>姓名</a:t>
                      </a:r>
                      <a:endParaRPr lang="zh-CN" altLang="en-US">
                        <a:solidFill>
                          <a:schemeClr val="bg1">
                            <a:lumMod val="95000"/>
                          </a:schemeClr>
                        </a:solidFill>
                        <a:latin typeface="黑体" panose="02010609060101010101" charset="-122"/>
                        <a:ea typeface="黑体" panose="02010609060101010101" charset="-122"/>
                      </a:endParaRPr>
                    </a:p>
                  </a:txBody>
                  <a:tcPr anchor="ctr" anchorCtr="0">
                    <a:solidFill>
                      <a:srgbClr val="7186A7"/>
                    </a:solidFill>
                  </a:tcPr>
                </a:tc>
                <a:tc>
                  <a:txBody>
                    <a:bodyPr/>
                    <a:p>
                      <a:pPr algn="ctr">
                        <a:buNone/>
                      </a:pPr>
                      <a:r>
                        <a:rPr lang="zh-CN" altLang="en-US">
                          <a:solidFill>
                            <a:schemeClr val="bg1">
                              <a:lumMod val="95000"/>
                            </a:schemeClr>
                          </a:solidFill>
                          <a:latin typeface="黑体" panose="02010609060101010101" charset="-122"/>
                          <a:ea typeface="黑体" panose="02010609060101010101" charset="-122"/>
                        </a:rPr>
                        <a:t>学号</a:t>
                      </a:r>
                      <a:endParaRPr lang="zh-CN" altLang="en-US">
                        <a:solidFill>
                          <a:schemeClr val="bg1">
                            <a:lumMod val="95000"/>
                          </a:schemeClr>
                        </a:solidFill>
                        <a:latin typeface="黑体" panose="02010609060101010101" charset="-122"/>
                        <a:ea typeface="黑体" panose="02010609060101010101" charset="-122"/>
                      </a:endParaRPr>
                    </a:p>
                  </a:txBody>
                  <a:tcPr anchor="ctr" anchorCtr="0">
                    <a:solidFill>
                      <a:srgbClr val="7186A7"/>
                    </a:solidFill>
                  </a:tcPr>
                </a:tc>
                <a:tc>
                  <a:txBody>
                    <a:bodyPr/>
                    <a:p>
                      <a:pPr algn="ctr">
                        <a:buNone/>
                      </a:pPr>
                      <a:r>
                        <a:rPr lang="zh-CN" altLang="en-US">
                          <a:solidFill>
                            <a:schemeClr val="bg1">
                              <a:lumMod val="95000"/>
                            </a:schemeClr>
                          </a:solidFill>
                          <a:latin typeface="黑体" panose="02010609060101010101" charset="-122"/>
                          <a:ea typeface="黑体" panose="02010609060101010101" charset="-122"/>
                        </a:rPr>
                        <a:t>贡献度</a:t>
                      </a:r>
                      <a:endParaRPr lang="zh-CN" altLang="en-US">
                        <a:solidFill>
                          <a:schemeClr val="bg1">
                            <a:lumMod val="95000"/>
                          </a:schemeClr>
                        </a:solidFill>
                        <a:latin typeface="黑体" panose="02010609060101010101" charset="-122"/>
                        <a:ea typeface="黑体" panose="02010609060101010101" charset="-122"/>
                      </a:endParaRPr>
                    </a:p>
                  </a:txBody>
                  <a:tcPr anchor="ctr" anchorCtr="0">
                    <a:solidFill>
                      <a:srgbClr val="7186A7"/>
                    </a:solidFill>
                  </a:tcPr>
                </a:tc>
              </a:tr>
              <a:tr h="550545">
                <a:tc>
                  <a:txBody>
                    <a:bodyPr/>
                    <a:p>
                      <a:pPr algn="ctr" fontAlgn="ctr">
                        <a:buNone/>
                      </a:pPr>
                      <a:r>
                        <a:rPr lang="zh-CN" altLang="en-US" sz="1800">
                          <a:solidFill>
                            <a:srgbClr val="323D50"/>
                          </a:solidFill>
                          <a:latin typeface="宋体" panose="02010600030101010101" pitchFamily="2" charset="-122"/>
                          <a:ea typeface="宋体" panose="02010600030101010101" pitchFamily="2" charset="-122"/>
                          <a:cs typeface="宋体" panose="02010600030101010101" pitchFamily="2" charset="-122"/>
                        </a:rPr>
                        <a:t>靳岱泽</a:t>
                      </a:r>
                      <a:r>
                        <a:rPr lang="en-US" altLang="zh-CN" sz="1800">
                          <a:solidFill>
                            <a:srgbClr val="323D50"/>
                          </a:solidFill>
                          <a:latin typeface="宋体" panose="02010600030101010101" pitchFamily="2" charset="-122"/>
                          <a:ea typeface="宋体" panose="02010600030101010101" pitchFamily="2" charset="-122"/>
                          <a:cs typeface="宋体" panose="02010600030101010101" pitchFamily="2" charset="-122"/>
                        </a:rPr>
                        <a:t> </a:t>
                      </a:r>
                      <a:endParaRPr lang="zh-CN" altLang="en-US" sz="1800">
                        <a:solidFill>
                          <a:srgbClr val="323D50"/>
                        </a:solidFill>
                        <a:latin typeface="宋体" panose="02010600030101010101" pitchFamily="2" charset="-122"/>
                        <a:ea typeface="宋体" panose="02010600030101010101" pitchFamily="2" charset="-122"/>
                        <a:cs typeface="宋体" panose="02010600030101010101" pitchFamily="2" charset="-122"/>
                      </a:endParaRPr>
                    </a:p>
                  </a:txBody>
                  <a:tcPr anchor="ctr" anchorCtr="0"/>
                </a:tc>
                <a:tc>
                  <a:txBody>
                    <a:bodyPr/>
                    <a:p>
                      <a:pPr algn="ctr">
                        <a:buNone/>
                      </a:pPr>
                      <a:r>
                        <a:rPr lang="en-US" altLang="zh-CN" sz="1800">
                          <a:solidFill>
                            <a:srgbClr val="323D50"/>
                          </a:solidFill>
                          <a:latin typeface="宋体" panose="02010600030101010101" pitchFamily="2" charset="-122"/>
                          <a:ea typeface="宋体" panose="02010600030101010101" pitchFamily="2" charset="-122"/>
                          <a:sym typeface="+mn-ea"/>
                        </a:rPr>
                        <a:t>2354127 </a:t>
                      </a:r>
                      <a:endParaRPr lang="en-US" altLang="zh-CN" sz="1800">
                        <a:solidFill>
                          <a:srgbClr val="323D50"/>
                        </a:solidFill>
                        <a:latin typeface="宋体" panose="02010600030101010101" pitchFamily="2" charset="-122"/>
                        <a:ea typeface="宋体" panose="02010600030101010101" pitchFamily="2" charset="-122"/>
                        <a:sym typeface="+mn-ea"/>
                      </a:endParaRPr>
                    </a:p>
                  </a:txBody>
                  <a:tcPr anchor="ctr" anchorCtr="0"/>
                </a:tc>
                <a:tc>
                  <a:txBody>
                    <a:bodyPr/>
                    <a:p>
                      <a:pPr algn="ctr">
                        <a:buNone/>
                      </a:pPr>
                      <a:r>
                        <a:rPr lang="en-US" altLang="zh-CN" sz="1800">
                          <a:solidFill>
                            <a:srgbClr val="323D50"/>
                          </a:solidFill>
                          <a:latin typeface="宋体" panose="02010600030101010101" pitchFamily="2" charset="-122"/>
                          <a:ea typeface="宋体" panose="02010600030101010101" pitchFamily="2" charset="-122"/>
                        </a:rPr>
                        <a:t>25%</a:t>
                      </a:r>
                      <a:endParaRPr lang="en-US" altLang="zh-CN" sz="1800">
                        <a:solidFill>
                          <a:srgbClr val="323D50"/>
                        </a:solidFill>
                        <a:latin typeface="宋体" panose="02010600030101010101" pitchFamily="2" charset="-122"/>
                        <a:ea typeface="宋体" panose="02010600030101010101" pitchFamily="2" charset="-122"/>
                      </a:endParaRPr>
                    </a:p>
                  </a:txBody>
                  <a:tcPr anchor="ctr" anchorCtr="0"/>
                </a:tc>
              </a:tr>
              <a:tr h="550545">
                <a:tc>
                  <a:txBody>
                    <a:bodyPr/>
                    <a:p>
                      <a:pPr algn="ctr">
                        <a:buNone/>
                      </a:pPr>
                      <a:r>
                        <a:rPr lang="zh-CN" altLang="en-US" sz="1800">
                          <a:latin typeface="宋体" panose="02010600030101010101" pitchFamily="2" charset="-122"/>
                          <a:ea typeface="宋体" panose="02010600030101010101" pitchFamily="2" charset="-122"/>
                          <a:cs typeface="宋体" panose="02010600030101010101" pitchFamily="2" charset="-122"/>
                        </a:rPr>
                        <a:t>郭炫君</a:t>
                      </a:r>
                      <a:r>
                        <a:rPr lang="en-US" altLang="zh-CN" sz="1800">
                          <a:latin typeface="宋体" panose="02010600030101010101" pitchFamily="2" charset="-122"/>
                          <a:ea typeface="宋体" panose="02010600030101010101" pitchFamily="2" charset="-122"/>
                          <a:cs typeface="宋体" panose="02010600030101010101" pitchFamily="2" charset="-122"/>
                        </a:rPr>
                        <a:t> </a:t>
                      </a:r>
                      <a:endParaRPr lang="zh-CN" altLang="en-US" sz="1800">
                        <a:latin typeface="宋体" panose="02010600030101010101" pitchFamily="2" charset="-122"/>
                        <a:ea typeface="宋体" panose="02010600030101010101" pitchFamily="2" charset="-122"/>
                        <a:cs typeface="宋体" panose="02010600030101010101" pitchFamily="2" charset="-122"/>
                      </a:endParaRPr>
                    </a:p>
                  </a:txBody>
                  <a:tcPr anchor="ctr" anchorCtr="0"/>
                </a:tc>
                <a:tc>
                  <a:txBody>
                    <a:bodyPr/>
                    <a:p>
                      <a:pPr algn="ctr">
                        <a:buNone/>
                      </a:pPr>
                      <a:r>
                        <a:rPr lang="en-US" altLang="zh-CN" sz="1800">
                          <a:solidFill>
                            <a:srgbClr val="323D50"/>
                          </a:solidFill>
                          <a:latin typeface="宋体" panose="02010600030101010101" pitchFamily="2" charset="-122"/>
                          <a:ea typeface="宋体" panose="02010600030101010101" pitchFamily="2" charset="-122"/>
                        </a:rPr>
                        <a:t>2452654</a:t>
                      </a:r>
                      <a:endParaRPr lang="en-US" altLang="zh-CN" sz="1800">
                        <a:solidFill>
                          <a:srgbClr val="323D50"/>
                        </a:solidFill>
                        <a:latin typeface="宋体" panose="02010600030101010101" pitchFamily="2" charset="-122"/>
                        <a:ea typeface="宋体" panose="02010600030101010101" pitchFamily="2" charset="-122"/>
                      </a:endParaRPr>
                    </a:p>
                  </a:txBody>
                  <a:tcPr anchor="ctr" anchorCtr="0"/>
                </a:tc>
                <a:tc>
                  <a:txBody>
                    <a:bodyPr/>
                    <a:p>
                      <a:pPr algn="ctr">
                        <a:buNone/>
                      </a:pPr>
                      <a:r>
                        <a:rPr lang="en-US" altLang="zh-CN" sz="1800">
                          <a:solidFill>
                            <a:srgbClr val="323D50"/>
                          </a:solidFill>
                          <a:latin typeface="宋体" panose="02010600030101010101" pitchFamily="2" charset="-122"/>
                          <a:ea typeface="宋体" panose="02010600030101010101" pitchFamily="2" charset="-122"/>
                          <a:sym typeface="+mn-ea"/>
                        </a:rPr>
                        <a:t>25%</a:t>
                      </a:r>
                      <a:endParaRPr lang="en-US" altLang="zh-CN" sz="1800">
                        <a:solidFill>
                          <a:srgbClr val="323D50"/>
                        </a:solidFill>
                        <a:latin typeface="宋体" panose="02010600030101010101" pitchFamily="2" charset="-122"/>
                        <a:ea typeface="宋体" panose="02010600030101010101" pitchFamily="2" charset="-122"/>
                        <a:sym typeface="+mn-ea"/>
                      </a:endParaRPr>
                    </a:p>
                  </a:txBody>
                  <a:tcPr anchor="ctr" anchorCtr="0"/>
                </a:tc>
              </a:tr>
              <a:tr h="549910">
                <a:tc>
                  <a:txBody>
                    <a:bodyPr/>
                    <a:p>
                      <a:pPr algn="ctr">
                        <a:buNone/>
                      </a:pPr>
                      <a:r>
                        <a:rPr lang="zh-CN" altLang="en-US" sz="1800">
                          <a:solidFill>
                            <a:srgbClr val="323D50"/>
                          </a:solidFill>
                          <a:latin typeface="宋体" panose="02010600030101010101" pitchFamily="2" charset="-122"/>
                          <a:ea typeface="宋体" panose="02010600030101010101" pitchFamily="2" charset="-122"/>
                          <a:cs typeface="宋体" panose="02010600030101010101" pitchFamily="2" charset="-122"/>
                        </a:rPr>
                        <a:t>周力扬</a:t>
                      </a:r>
                      <a:r>
                        <a:rPr lang="en-US" altLang="zh-CN" sz="1800">
                          <a:solidFill>
                            <a:srgbClr val="323D50"/>
                          </a:solidFill>
                          <a:latin typeface="宋体" panose="02010600030101010101" pitchFamily="2" charset="-122"/>
                          <a:ea typeface="宋体" panose="02010600030101010101" pitchFamily="2" charset="-122"/>
                          <a:cs typeface="宋体" panose="02010600030101010101" pitchFamily="2" charset="-122"/>
                        </a:rPr>
                        <a:t> </a:t>
                      </a:r>
                      <a:endParaRPr lang="zh-CN" altLang="en-US" sz="1800">
                        <a:solidFill>
                          <a:srgbClr val="323D50"/>
                        </a:solidFill>
                        <a:latin typeface="宋体" panose="02010600030101010101" pitchFamily="2" charset="-122"/>
                        <a:ea typeface="宋体" panose="02010600030101010101" pitchFamily="2" charset="-122"/>
                        <a:cs typeface="宋体" panose="02010600030101010101" pitchFamily="2" charset="-122"/>
                      </a:endParaRPr>
                    </a:p>
                  </a:txBody>
                  <a:tcPr anchor="ctr" anchorCtr="0"/>
                </a:tc>
                <a:tc>
                  <a:txBody>
                    <a:bodyPr/>
                    <a:p>
                      <a:pPr algn="ctr">
                        <a:buNone/>
                      </a:pPr>
                      <a:r>
                        <a:rPr lang="en-US" altLang="zh-CN" sz="1800" dirty="0">
                          <a:solidFill>
                            <a:srgbClr val="323D50"/>
                          </a:solidFill>
                          <a:latin typeface="宋体" panose="02010600030101010101" pitchFamily="2" charset="-122"/>
                          <a:ea typeface="宋体" panose="02010600030101010101" pitchFamily="2" charset="-122"/>
                          <a:cs typeface="微软雅黑" panose="020B0503020204020204" charset="-122"/>
                          <a:sym typeface="+mn-ea"/>
                        </a:rPr>
                        <a:t>2453736</a:t>
                      </a:r>
                      <a:endParaRPr lang="en-US" altLang="zh-CN" sz="1800" dirty="0">
                        <a:solidFill>
                          <a:srgbClr val="323D50"/>
                        </a:solidFill>
                        <a:latin typeface="宋体" panose="02010600030101010101" pitchFamily="2" charset="-122"/>
                        <a:ea typeface="宋体" panose="02010600030101010101" pitchFamily="2" charset="-122"/>
                        <a:cs typeface="微软雅黑" panose="020B0503020204020204" charset="-122"/>
                        <a:sym typeface="+mn-ea"/>
                      </a:endParaRPr>
                    </a:p>
                  </a:txBody>
                  <a:tcPr anchor="ctr" anchorCtr="0"/>
                </a:tc>
                <a:tc>
                  <a:txBody>
                    <a:bodyPr/>
                    <a:p>
                      <a:pPr algn="ctr">
                        <a:buNone/>
                      </a:pPr>
                      <a:r>
                        <a:rPr lang="en-US" altLang="zh-CN" sz="1800">
                          <a:solidFill>
                            <a:srgbClr val="323D50"/>
                          </a:solidFill>
                          <a:latin typeface="宋体" panose="02010600030101010101" pitchFamily="2" charset="-122"/>
                          <a:ea typeface="宋体" panose="02010600030101010101" pitchFamily="2" charset="-122"/>
                          <a:sym typeface="+mn-ea"/>
                        </a:rPr>
                        <a:t>25%</a:t>
                      </a:r>
                      <a:endParaRPr lang="en-US" altLang="zh-CN" sz="1800">
                        <a:solidFill>
                          <a:srgbClr val="323D50"/>
                        </a:solidFill>
                        <a:latin typeface="宋体" panose="02010600030101010101" pitchFamily="2" charset="-122"/>
                        <a:ea typeface="宋体" panose="02010600030101010101" pitchFamily="2" charset="-122"/>
                        <a:sym typeface="+mn-ea"/>
                      </a:endParaRPr>
                    </a:p>
                  </a:txBody>
                  <a:tcPr anchor="ctr" anchorCtr="0"/>
                </a:tc>
              </a:tr>
              <a:tr h="550545">
                <a:tc>
                  <a:txBody>
                    <a:bodyPr/>
                    <a:p>
                      <a:pPr algn="ctr">
                        <a:buClrTx/>
                        <a:buSzTx/>
                        <a:buFontTx/>
                        <a:buNone/>
                      </a:pPr>
                      <a:r>
                        <a:rPr lang="zh-CN" altLang="en-US" sz="1800">
                          <a:solidFill>
                            <a:srgbClr val="323D50"/>
                          </a:solidFill>
                          <a:latin typeface="宋体" panose="02010600030101010101" pitchFamily="2" charset="-122"/>
                          <a:ea typeface="宋体" panose="02010600030101010101" pitchFamily="2" charset="-122"/>
                        </a:rPr>
                        <a:t>王子轩</a:t>
                      </a:r>
                      <a:endParaRPr lang="zh-CN" altLang="en-US" sz="1800">
                        <a:solidFill>
                          <a:srgbClr val="323D50"/>
                        </a:solidFill>
                        <a:latin typeface="宋体" panose="02010600030101010101" pitchFamily="2" charset="-122"/>
                        <a:ea typeface="宋体" panose="02010600030101010101" pitchFamily="2" charset="-122"/>
                      </a:endParaRPr>
                    </a:p>
                  </a:txBody>
                  <a:tcPr anchor="ctr" anchorCtr="0"/>
                </a:tc>
                <a:tc>
                  <a:txBody>
                    <a:bodyPr/>
                    <a:p>
                      <a:pPr algn="ctr">
                        <a:buNone/>
                      </a:pPr>
                      <a:r>
                        <a:rPr lang="en-US" altLang="zh-CN" sz="1800" dirty="0">
                          <a:solidFill>
                            <a:srgbClr val="323D50"/>
                          </a:solidFill>
                          <a:latin typeface="宋体" panose="02010600030101010101" pitchFamily="2" charset="-122"/>
                          <a:ea typeface="宋体" panose="02010600030101010101" pitchFamily="2" charset="-122"/>
                          <a:cs typeface="微软雅黑" panose="020B0503020204020204" charset="-122"/>
                          <a:sym typeface="+mn-ea"/>
                        </a:rPr>
                        <a:t>2451398</a:t>
                      </a:r>
                      <a:endParaRPr lang="en-US" altLang="zh-CN" sz="1800" dirty="0">
                        <a:solidFill>
                          <a:srgbClr val="323D50"/>
                        </a:solidFill>
                        <a:latin typeface="宋体" panose="02010600030101010101" pitchFamily="2" charset="-122"/>
                        <a:ea typeface="宋体" panose="02010600030101010101" pitchFamily="2" charset="-122"/>
                        <a:cs typeface="微软雅黑" panose="020B0503020204020204" charset="-122"/>
                        <a:sym typeface="+mn-ea"/>
                      </a:endParaRPr>
                    </a:p>
                  </a:txBody>
                  <a:tcPr anchor="ctr" anchorCtr="0"/>
                </a:tc>
                <a:tc>
                  <a:txBody>
                    <a:bodyPr/>
                    <a:p>
                      <a:pPr algn="ctr">
                        <a:buNone/>
                      </a:pPr>
                      <a:r>
                        <a:rPr lang="en-US" altLang="zh-CN" sz="1800">
                          <a:solidFill>
                            <a:srgbClr val="323D50"/>
                          </a:solidFill>
                          <a:latin typeface="宋体" panose="02010600030101010101" pitchFamily="2" charset="-122"/>
                          <a:ea typeface="宋体" panose="02010600030101010101" pitchFamily="2" charset="-122"/>
                          <a:sym typeface="+mn-ea"/>
                        </a:rPr>
                        <a:t>25%</a:t>
                      </a:r>
                      <a:endParaRPr lang="en-US" altLang="zh-CN" sz="1800">
                        <a:solidFill>
                          <a:srgbClr val="323D50"/>
                        </a:solidFill>
                        <a:latin typeface="宋体" panose="02010600030101010101" pitchFamily="2" charset="-122"/>
                        <a:ea typeface="宋体" panose="02010600030101010101" pitchFamily="2" charset="-122"/>
                        <a:sym typeface="+mn-ea"/>
                      </a:endParaRPr>
                    </a:p>
                  </a:txBody>
                  <a:tcPr anchor="ctr" anchorCtr="0"/>
                </a:tc>
              </a:tr>
            </a:tbl>
          </a:graphicData>
        </a:graphic>
      </p:graphicFrame>
      <p:pic>
        <p:nvPicPr>
          <p:cNvPr id="2" name="图片 1" descr="建筑的摆设布局&#10;&#10;描述已自动生成"/>
          <p:cNvPicPr>
            <a:picLocks noChangeAspect="1"/>
          </p:cNvPicPr>
          <p:nvPr/>
        </p:nvPicPr>
        <p:blipFill>
          <a:blip r:embed="rId4">
            <a:alphaModFix amt="5000"/>
          </a:blip>
          <a:stretch>
            <a:fillRect/>
          </a:stretch>
        </p:blipFill>
        <p:spPr>
          <a:xfrm>
            <a:off x="0" y="-108585"/>
            <a:ext cx="12141835" cy="6971665"/>
          </a:xfrm>
          <a:prstGeom prst="rect">
            <a:avLst/>
          </a:prstGeom>
          <a:blipFill dpi="0" rotWithShape="1">
            <a:blip r:embed="rId5" cstate="print">
              <a:alphaModFix amt="13000"/>
            </a:blip>
            <a:srcRect/>
            <a:stretch>
              <a:fillRect/>
            </a:stretch>
          </a:blipFill>
        </p:spPr>
      </p:pic>
      <p:sp>
        <p:nvSpPr>
          <p:cNvPr id="38" name="文本框 37"/>
          <p:cNvSpPr txBox="1"/>
          <p:nvPr>
            <p:custDataLst>
              <p:tags r:id="rId6"/>
            </p:custDataLst>
          </p:nvPr>
        </p:nvSpPr>
        <p:spPr>
          <a:xfrm>
            <a:off x="2211070" y="1791970"/>
            <a:ext cx="1310640" cy="460375"/>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7186A7"/>
                </a:solidFill>
                <a:latin typeface="黑体" panose="02010609060101010101" charset="-122"/>
                <a:ea typeface="黑体" panose="02010609060101010101" charset="-122"/>
                <a:cs typeface="+mn-ea"/>
                <a:sym typeface="+mn-lt"/>
              </a:rPr>
              <a:t>贡献度</a:t>
            </a:r>
            <a:endParaRPr lang="zh-CN" altLang="en-US" sz="2400" dirty="0">
              <a:solidFill>
                <a:srgbClr val="7186A7"/>
              </a:solidFill>
              <a:latin typeface="黑体" panose="02010609060101010101" charset="-122"/>
              <a:ea typeface="黑体" panose="02010609060101010101" charset="-122"/>
              <a:cs typeface="+mn-ea"/>
              <a:sym typeface="+mn-lt"/>
            </a:endParaRPr>
          </a:p>
        </p:txBody>
      </p:sp>
      <p:grpSp>
        <p:nvGrpSpPr>
          <p:cNvPr id="47" name="组合 46"/>
          <p:cNvGrpSpPr/>
          <p:nvPr/>
        </p:nvGrpSpPr>
        <p:grpSpPr>
          <a:xfrm>
            <a:off x="6936105" y="1581150"/>
            <a:ext cx="1310640" cy="875030"/>
            <a:chOff x="11966" y="972"/>
            <a:chExt cx="2064" cy="1378"/>
          </a:xfrm>
        </p:grpSpPr>
        <p:sp>
          <p:nvSpPr>
            <p:cNvPr id="34" name="椭圆 33"/>
            <p:cNvSpPr/>
            <p:nvPr>
              <p:custDataLst>
                <p:tags r:id="rId7"/>
              </p:custDataLst>
            </p:nvPr>
          </p:nvSpPr>
          <p:spPr>
            <a:xfrm rot="5680615">
              <a:off x="12309" y="972"/>
              <a:ext cx="1378" cy="1378"/>
            </a:xfrm>
            <a:prstGeom prst="ellipse">
              <a:avLst/>
            </a:prstGeom>
            <a:noFill/>
            <a:ln w="22225">
              <a:gradFill flip="none" rotWithShape="1">
                <a:gsLst>
                  <a:gs pos="0">
                    <a:srgbClr val="0070C0">
                      <a:alpha val="44000"/>
                    </a:srgbClr>
                  </a:gs>
                  <a:gs pos="100000">
                    <a:srgbClr val="00B0F0">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dirty="0">
                <a:solidFill>
                  <a:prstClr val="white"/>
                </a:solidFill>
                <a:latin typeface="OPPOSans M" panose="00020600040101010101" pitchFamily="18" charset="-122"/>
                <a:ea typeface="OPPOSans M" panose="00020600040101010101" pitchFamily="18" charset="-122"/>
              </a:endParaRPr>
            </a:p>
          </p:txBody>
        </p:sp>
        <p:sp>
          <p:nvSpPr>
            <p:cNvPr id="45" name="文本框 44"/>
            <p:cNvSpPr txBox="1"/>
            <p:nvPr>
              <p:custDataLst>
                <p:tags r:id="rId8"/>
              </p:custDataLst>
            </p:nvPr>
          </p:nvSpPr>
          <p:spPr>
            <a:xfrm>
              <a:off x="11966" y="1298"/>
              <a:ext cx="2064" cy="725"/>
            </a:xfrm>
            <a:prstGeom prst="rect">
              <a:avLst/>
            </a:prstGeom>
            <a:noFill/>
          </p:spPr>
          <p:txBody>
            <a:bodyPr wrap="square">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rgbClr val="7186A7"/>
                  </a:solidFill>
                  <a:latin typeface="黑体" panose="02010609060101010101" charset="-122"/>
                  <a:ea typeface="黑体" panose="02010609060101010101" charset="-122"/>
                  <a:cs typeface="+mn-ea"/>
                  <a:sym typeface="+mn-lt"/>
                </a:rPr>
                <a:t>分工</a:t>
              </a:r>
              <a:endParaRPr lang="zh-CN" altLang="en-US" sz="2400" dirty="0">
                <a:solidFill>
                  <a:srgbClr val="7186A7"/>
                </a:solidFill>
                <a:latin typeface="黑体" panose="02010609060101010101" charset="-122"/>
                <a:ea typeface="黑体" panose="02010609060101010101" charset="-122"/>
                <a:cs typeface="+mn-ea"/>
                <a:sym typeface="+mn-lt"/>
              </a:endParaRPr>
            </a:p>
          </p:txBody>
        </p:sp>
      </p:grpSp>
      <p:sp>
        <p:nvSpPr>
          <p:cNvPr id="37" name="文本框 36"/>
          <p:cNvSpPr txBox="1"/>
          <p:nvPr/>
        </p:nvSpPr>
        <p:spPr>
          <a:xfrm>
            <a:off x="5458460" y="2566670"/>
            <a:ext cx="5293995" cy="3623310"/>
          </a:xfrm>
          <a:prstGeom prst="rect">
            <a:avLst/>
          </a:prstGeom>
          <a:noFill/>
        </p:spPr>
        <p:txBody>
          <a:bodyPr wrap="square">
            <a:noAutofit/>
          </a:bodyPr>
          <a:lstStyle/>
          <a:p>
            <a:pPr algn="l">
              <a:lnSpc>
                <a:spcPct val="100000"/>
              </a:lnSpc>
              <a:defRPr/>
            </a:pPr>
            <a:r>
              <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rPr>
              <a:t>靳岱泽</a:t>
            </a:r>
            <a:r>
              <a:rPr lang="en-US" altLang="zh-CN" sz="2000" b="1" dirty="0">
                <a:solidFill>
                  <a:schemeClr val="tx1"/>
                </a:solidFill>
                <a:latin typeface="华文仿宋" panose="02010600040101010101" charset="-122"/>
                <a:ea typeface="华文仿宋" panose="02010600040101010101" charset="-122"/>
                <a:cs typeface="华文仿宋" panose="02010600040101010101" charset="-122"/>
                <a:sym typeface="+mn-ea"/>
              </a:rPr>
              <a:t> </a:t>
            </a:r>
            <a:r>
              <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rPr>
              <a:t>：</a:t>
            </a:r>
            <a:r>
              <a:rPr lang="zh-CN" sz="2000" dirty="0">
                <a:solidFill>
                  <a:schemeClr val="tx1"/>
                </a:solidFill>
                <a:latin typeface="华文仿宋" panose="02010600040101010101" charset="-122"/>
                <a:ea typeface="华文仿宋" panose="02010600040101010101" charset="-122"/>
                <a:cs typeface="华文仿宋" panose="02010600040101010101" charset="-122"/>
                <a:sym typeface="+mn-ea"/>
              </a:rPr>
              <a:t>负责</a:t>
            </a:r>
            <a:r>
              <a:rPr lang="en-US" altLang="zh-CN" sz="2000" dirty="0">
                <a:solidFill>
                  <a:schemeClr val="tx1"/>
                </a:solidFill>
                <a:latin typeface="华文仿宋" panose="02010600040101010101" charset="-122"/>
                <a:ea typeface="华文仿宋" panose="02010600040101010101" charset="-122"/>
                <a:cs typeface="华文仿宋" panose="02010600040101010101" charset="-122"/>
                <a:sym typeface="+mn-ea"/>
              </a:rPr>
              <a:t>Cocos2d-x </a:t>
            </a:r>
            <a:r>
              <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rPr>
              <a:t>工程搭建和</a:t>
            </a:r>
            <a:r>
              <a:rPr lang="en-US" altLang="zh-CN" sz="2000" dirty="0">
                <a:solidFill>
                  <a:schemeClr val="tx1"/>
                </a:solidFill>
                <a:latin typeface="华文仿宋" panose="02010600040101010101" charset="-122"/>
                <a:ea typeface="华文仿宋" panose="02010600040101010101" charset="-122"/>
                <a:cs typeface="华文仿宋" panose="02010600040101010101" charset="-122"/>
                <a:sym typeface="+mn-ea"/>
              </a:rPr>
              <a:t>VS </a:t>
            </a:r>
            <a:r>
              <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rPr>
              <a:t>工程配置，实现悟空的角色系统和输入控制。</a:t>
            </a:r>
            <a:endPar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endParaRPr>
          </a:p>
          <a:p>
            <a:pPr algn="l">
              <a:lnSpc>
                <a:spcPct val="100000"/>
              </a:lnSpc>
              <a:defRPr/>
            </a:pPr>
            <a:endPar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endParaRPr>
          </a:p>
          <a:p>
            <a:pPr algn="l">
              <a:lnSpc>
                <a:spcPct val="100000"/>
              </a:lnSpc>
              <a:defRPr/>
            </a:pPr>
            <a:r>
              <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rPr>
              <a:t>郭炫君</a:t>
            </a:r>
            <a:r>
              <a:rPr lang="en-US" altLang="zh-CN" sz="2000" b="1" dirty="0">
                <a:solidFill>
                  <a:schemeClr val="tx1"/>
                </a:solidFill>
                <a:latin typeface="华文仿宋" panose="02010600040101010101" charset="-122"/>
                <a:ea typeface="华文仿宋" panose="02010600040101010101" charset="-122"/>
                <a:cs typeface="华文仿宋" panose="02010600040101010101" charset="-122"/>
                <a:sym typeface="+mn-ea"/>
              </a:rPr>
              <a:t> </a:t>
            </a:r>
            <a:r>
              <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rPr>
              <a:t>：</a:t>
            </a:r>
            <a:r>
              <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rPr>
              <a:t>负责小怪</a:t>
            </a:r>
            <a:r>
              <a:rPr lang="en-US" altLang="zh-CN" sz="2000" dirty="0">
                <a:solidFill>
                  <a:schemeClr val="tx1"/>
                </a:solidFill>
                <a:latin typeface="华文仿宋" panose="02010600040101010101" charset="-122"/>
                <a:ea typeface="华文仿宋" panose="02010600040101010101" charset="-122"/>
                <a:cs typeface="华文仿宋" panose="02010600040101010101" charset="-122"/>
                <a:sym typeface="+mn-ea"/>
              </a:rPr>
              <a:t>/Boss</a:t>
            </a:r>
            <a:r>
              <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rPr>
              <a:t>的设计，实现小怪和</a:t>
            </a:r>
            <a:r>
              <a:rPr lang="en-US" altLang="zh-CN" sz="2000" dirty="0">
                <a:solidFill>
                  <a:schemeClr val="tx1"/>
                </a:solidFill>
                <a:latin typeface="华文仿宋" panose="02010600040101010101" charset="-122"/>
                <a:ea typeface="华文仿宋" panose="02010600040101010101" charset="-122"/>
                <a:cs typeface="华文仿宋" panose="02010600040101010101" charset="-122"/>
                <a:sym typeface="+mn-ea"/>
              </a:rPr>
              <a:t>Boss</a:t>
            </a:r>
            <a:r>
              <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rPr>
              <a:t>的</a:t>
            </a:r>
            <a:r>
              <a:rPr lang="en-US" altLang="zh-CN" sz="2000" dirty="0">
                <a:solidFill>
                  <a:schemeClr val="tx1"/>
                </a:solidFill>
                <a:latin typeface="华文仿宋" panose="02010600040101010101" charset="-122"/>
                <a:ea typeface="华文仿宋" panose="02010600040101010101" charset="-122"/>
                <a:cs typeface="华文仿宋" panose="02010600040101010101" charset="-122"/>
                <a:sym typeface="+mn-ea"/>
              </a:rPr>
              <a:t>AI</a:t>
            </a:r>
            <a:r>
              <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rPr>
              <a:t>逻辑。</a:t>
            </a:r>
            <a:endPar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endParaRPr>
          </a:p>
          <a:p>
            <a:pPr algn="l">
              <a:lnSpc>
                <a:spcPct val="100000"/>
              </a:lnSpc>
              <a:defRPr/>
            </a:pPr>
            <a:endPar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endParaRPr>
          </a:p>
          <a:p>
            <a:pPr algn="l">
              <a:lnSpc>
                <a:spcPct val="100000"/>
              </a:lnSpc>
              <a:defRPr/>
            </a:pPr>
            <a:r>
              <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rPr>
              <a:t>周力扬</a:t>
            </a:r>
            <a:r>
              <a:rPr lang="en-US" altLang="zh-CN" sz="2000" b="1" dirty="0">
                <a:solidFill>
                  <a:schemeClr val="tx1"/>
                </a:solidFill>
                <a:latin typeface="华文仿宋" panose="02010600040101010101" charset="-122"/>
                <a:ea typeface="华文仿宋" panose="02010600040101010101" charset="-122"/>
                <a:cs typeface="华文仿宋" panose="02010600040101010101" charset="-122"/>
                <a:sym typeface="+mn-ea"/>
              </a:rPr>
              <a:t> </a:t>
            </a:r>
            <a:r>
              <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rPr>
              <a:t>：</a:t>
            </a:r>
            <a:r>
              <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rPr>
              <a:t>负责场景、音效和</a:t>
            </a:r>
            <a:r>
              <a:rPr lang="en-US" altLang="zh-CN" sz="2000" dirty="0">
                <a:solidFill>
                  <a:schemeClr val="tx1"/>
                </a:solidFill>
                <a:latin typeface="华文仿宋" panose="02010600040101010101" charset="-122"/>
                <a:ea typeface="华文仿宋" panose="02010600040101010101" charset="-122"/>
                <a:cs typeface="华文仿宋" panose="02010600040101010101" charset="-122"/>
                <a:sym typeface="+mn-ea"/>
              </a:rPr>
              <a:t>UI</a:t>
            </a:r>
            <a:r>
              <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rPr>
              <a:t>系统的设计与实现。</a:t>
            </a:r>
            <a:endPar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endParaRPr>
          </a:p>
          <a:p>
            <a:pPr algn="l">
              <a:lnSpc>
                <a:spcPct val="100000"/>
              </a:lnSpc>
              <a:defRPr/>
            </a:pPr>
            <a:endPar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endParaRPr>
          </a:p>
          <a:p>
            <a:pPr algn="l">
              <a:lnSpc>
                <a:spcPct val="100000"/>
              </a:lnSpc>
              <a:defRPr/>
            </a:pPr>
            <a:r>
              <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rPr>
              <a:t>王子轩</a:t>
            </a:r>
            <a:r>
              <a:rPr lang="en-US" altLang="zh-CN" sz="2000" b="1" dirty="0">
                <a:solidFill>
                  <a:schemeClr val="tx1"/>
                </a:solidFill>
                <a:latin typeface="华文仿宋" panose="02010600040101010101" charset="-122"/>
                <a:ea typeface="华文仿宋" panose="02010600040101010101" charset="-122"/>
                <a:cs typeface="华文仿宋" panose="02010600040101010101" charset="-122"/>
                <a:sym typeface="+mn-ea"/>
              </a:rPr>
              <a:t> </a:t>
            </a:r>
            <a:r>
              <a:rPr lang="zh-CN" altLang="en-US" sz="2000" b="1" dirty="0">
                <a:solidFill>
                  <a:schemeClr val="tx1"/>
                </a:solidFill>
                <a:latin typeface="华文仿宋" panose="02010600040101010101" charset="-122"/>
                <a:ea typeface="华文仿宋" panose="02010600040101010101" charset="-122"/>
                <a:cs typeface="华文仿宋" panose="02010600040101010101" charset="-122"/>
                <a:sym typeface="+mn-ea"/>
              </a:rPr>
              <a:t>：</a:t>
            </a:r>
            <a:r>
              <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rPr>
              <a:t>负责战斗核心逻辑，管理悟空与敌人的战斗判定。</a:t>
            </a:r>
            <a:endParaRPr lang="zh-CN" altLang="en-US" sz="2000" dirty="0">
              <a:solidFill>
                <a:schemeClr val="tx1"/>
              </a:solidFill>
              <a:latin typeface="华文仿宋" panose="02010600040101010101" charset="-122"/>
              <a:ea typeface="华文仿宋" panose="02010600040101010101" charset="-122"/>
              <a:cs typeface="华文仿宋" panose="02010600040101010101" charset="-122"/>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2" name="矩形 1"/>
          <p:cNvSpPr/>
          <p:nvPr/>
        </p:nvSpPr>
        <p:spPr>
          <a:xfrm>
            <a:off x="0" y="1821062"/>
            <a:ext cx="12192002" cy="3276600"/>
          </a:xfrm>
          <a:prstGeom prst="rect">
            <a:avLst/>
          </a:prstGeom>
          <a:blipFill dpi="0" rotWithShape="1">
            <a:blip r:embed="rId1" cstate="print">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p:nvGrpSpPr>
        <p:grpSpPr>
          <a:xfrm flipH="1">
            <a:off x="774803" y="0"/>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7933873" y="889353"/>
            <a:ext cx="3168459" cy="7786747"/>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rPr>
              <a:t>2</a:t>
            </a:r>
            <a:endParaRPr kumimoji="0" lang="en-US" altLang="en-US" sz="50000" b="0" i="0" u="none" strike="noStrike" kern="1200" cap="none" spc="0" normalizeH="0" baseline="0" noProof="0" dirty="0">
              <a:ln>
                <a:noFill/>
              </a:ln>
              <a:gradFill>
                <a:gsLst>
                  <a:gs pos="29000">
                    <a:srgbClr val="F9F9F9"/>
                  </a:gs>
                  <a:gs pos="46000">
                    <a:srgbClr val="F9F9F9">
                      <a:alpha val="54000"/>
                    </a:srgbClr>
                  </a:gs>
                  <a:gs pos="80000">
                    <a:srgbClr val="F9F9F9">
                      <a:alpha val="0"/>
                    </a:srgbClr>
                  </a:gs>
                </a:gsLst>
                <a:lin ang="5400000" scaled="0"/>
              </a:gradFill>
              <a:effectLst/>
              <a:uLnTx/>
              <a:uFillTx/>
              <a:latin typeface="+mj-lt"/>
              <a:ea typeface="OPPOSans B" panose="00020600040101010101" pitchFamily="18" charset="-122"/>
              <a:cs typeface="Arial" panose="020B0604020202020204" pitchFamily="34" charset="0"/>
            </a:endParaRPr>
          </a:p>
        </p:txBody>
      </p:sp>
      <p:sp>
        <p:nvSpPr>
          <p:cNvPr id="7" name="文本框 6"/>
          <p:cNvSpPr txBox="1"/>
          <p:nvPr/>
        </p:nvSpPr>
        <p:spPr>
          <a:xfrm>
            <a:off x="4832350" y="3559810"/>
            <a:ext cx="7031990" cy="1014730"/>
          </a:xfrm>
          <a:prstGeom prst="rect">
            <a:avLst/>
          </a:prstGeom>
          <a:noFill/>
        </p:spPr>
        <p:txBody>
          <a:bodyPr vert="horz" wrap="square" lIns="91440" tIns="45720" rIns="91440" bIns="45720" rtlCol="0" anchor="ctr">
            <a:spAutoFit/>
          </a:bodyPr>
          <a:lstStyle>
            <a:defPPr>
              <a:defRPr lang="zh-CN"/>
            </a:defPPr>
            <a:lvl1pPr marL="0" indent="0" algn="ctr" defTabSz="914400" rtl="0" eaLnBrk="1" latinLnBrk="0" hangingPunct="1">
              <a:buNone/>
              <a:defRPr lang="zh-CN" altLang="en-US" sz="5400" b="1" kern="1200" dirty="0">
                <a:solidFill>
                  <a:srgbClr val="FCEEE8"/>
                </a:solidFill>
                <a:latin typeface="OPPOSans M" panose="00020600040101010101" pitchFamily="18" charset="-122"/>
                <a:ea typeface="OPPOSans M"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dirty="0">
                <a:solidFill>
                  <a:schemeClr val="bg1">
                    <a:lumMod val="95000"/>
                  </a:schemeClr>
                </a:solidFill>
                <a:latin typeface="微软雅黑" panose="020B0503020204020204" charset="-122"/>
                <a:ea typeface="微软雅黑" panose="020B0503020204020204" charset="-122"/>
                <a:cs typeface="+mn-cs"/>
              </a:rPr>
              <a:t>游戏功能</a:t>
            </a:r>
            <a:endParaRPr kumimoji="0" lang="zh-CN" altLang="en-US" sz="6000" b="1" i="0" u="none" strike="noStrike" kern="1200" cap="none" spc="0" normalizeH="0" baseline="0" dirty="0">
              <a:solidFill>
                <a:schemeClr val="bg1">
                  <a:lumMod val="95000"/>
                </a:schemeClr>
              </a:solidFill>
              <a:latin typeface="微软雅黑" panose="020B0503020204020204" charset="-122"/>
              <a:ea typeface="微软雅黑" panose="020B0503020204020204" charset="-122"/>
              <a:cs typeface="+mn-cs"/>
            </a:endParaRPr>
          </a:p>
        </p:txBody>
      </p:sp>
      <p:grpSp>
        <p:nvGrpSpPr>
          <p:cNvPr id="9" name="组合 8"/>
          <p:cNvGrpSpPr/>
          <p:nvPr/>
        </p:nvGrpSpPr>
        <p:grpSpPr>
          <a:xfrm flipH="1" flipV="1">
            <a:off x="11202882" y="3581400"/>
            <a:ext cx="231871" cy="3276600"/>
            <a:chOff x="4399082" y="1624876"/>
            <a:chExt cx="231871" cy="3276600"/>
          </a:xfrm>
        </p:grpSpPr>
        <p:cxnSp>
          <p:nvCxnSpPr>
            <p:cNvPr id="10" name="直接连接符 9"/>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13" name="图片 12"/>
          <p:cNvPicPr>
            <a:picLocks noChangeAspect="1"/>
          </p:cNvPicPr>
          <p:nvPr/>
        </p:nvPicPr>
        <p:blipFill>
          <a:blip r:embed="rId2" cstate="print">
            <a:alphaModFix amt="59000"/>
          </a:blip>
          <a:stretch>
            <a:fillRect/>
          </a:stretch>
        </p:blipFill>
        <p:spPr>
          <a:xfrm>
            <a:off x="9226966" y="514290"/>
            <a:ext cx="2869784" cy="1457961"/>
          </a:xfrm>
          <a:prstGeom prst="rect">
            <a:avLst/>
          </a:prstGeom>
          <a:effectLst>
            <a:outerShdw blurRad="50800" dist="50800" dir="5400000" algn="ctr" rotWithShape="0">
              <a:srgbClr val="000000">
                <a:alpha val="24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cstate="print">
            <a:alphaModFix amt="16000"/>
            <a:lum/>
          </a:blip>
          <a:srcRect/>
          <a:stretch>
            <a:fillRect/>
          </a:stretch>
        </a:blipFill>
        <a:effectLst/>
      </p:bgPr>
    </p:bg>
    <p:spTree>
      <p:nvGrpSpPr>
        <p:cNvPr id="1" name=""/>
        <p:cNvGrpSpPr/>
        <p:nvPr/>
      </p:nvGrpSpPr>
      <p:grpSpPr>
        <a:xfrm>
          <a:off x="0" y="0"/>
          <a:ext cx="0" cy="0"/>
          <a:chOff x="0" y="0"/>
          <a:chExt cx="0" cy="0"/>
        </a:xfrm>
      </p:grpSpPr>
      <p:grpSp>
        <p:nvGrpSpPr>
          <p:cNvPr id="5" name="组合 4"/>
          <p:cNvGrpSpPr/>
          <p:nvPr/>
        </p:nvGrpSpPr>
        <p:grpSpPr>
          <a:xfrm rot="16200000" flipH="1">
            <a:off x="1522366" y="4888671"/>
            <a:ext cx="231871" cy="3276600"/>
            <a:chOff x="4399082" y="1624876"/>
            <a:chExt cx="231871" cy="3276600"/>
          </a:xfrm>
        </p:grpSpPr>
        <p:cxnSp>
          <p:nvCxnSpPr>
            <p:cNvPr id="6" name="直接连接符 5"/>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rot="5400000" flipH="1">
            <a:off x="10437763" y="-115874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800100" y="368300"/>
            <a:ext cx="628142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游戏功能</a:t>
            </a:r>
            <a:endParaRPr lang="zh-CN" altLang="en-US" sz="4000" spc="300" dirty="0">
              <a:solidFill>
                <a:srgbClr val="4B5C78"/>
              </a:solidFill>
              <a:latin typeface="+mj-ea"/>
              <a:ea typeface="+mj-ea"/>
            </a:endParaRPr>
          </a:p>
        </p:txBody>
      </p:sp>
      <p:sp>
        <p:nvSpPr>
          <p:cNvPr id="4" name="文本框 3"/>
          <p:cNvSpPr txBox="1"/>
          <p:nvPr/>
        </p:nvSpPr>
        <p:spPr>
          <a:xfrm>
            <a:off x="800101" y="976078"/>
            <a:ext cx="3505598"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en-US" altLang="zh-CN" sz="1600" b="0" i="0" u="none" strike="noStrike" kern="1200" cap="none" spc="0" normalizeH="0" baseline="0" noProof="0" dirty="0">
              <a:ln>
                <a:noFill/>
              </a:ln>
              <a:solidFill>
                <a:schemeClr val="accent1">
                  <a:alpha val="80000"/>
                </a:schemeClr>
              </a:solidFill>
              <a:effectLst/>
              <a:uLnTx/>
              <a:uFillTx/>
              <a:latin typeface="+mn-ea"/>
              <a:cs typeface="+mn-cs"/>
            </a:endParaRPr>
          </a:p>
        </p:txBody>
      </p:sp>
      <p:grpSp>
        <p:nvGrpSpPr>
          <p:cNvPr id="12" name="组合 11"/>
          <p:cNvGrpSpPr/>
          <p:nvPr>
            <p:custDataLst>
              <p:tags r:id="rId2"/>
            </p:custDataLst>
          </p:nvPr>
        </p:nvGrpSpPr>
        <p:grpSpPr>
          <a:xfrm>
            <a:off x="565785" y="1533525"/>
            <a:ext cx="4639310" cy="2132330"/>
            <a:chOff x="992579" y="1895771"/>
            <a:chExt cx="2429205" cy="786233"/>
          </a:xfrm>
        </p:grpSpPr>
        <p:sp>
          <p:nvSpPr>
            <p:cNvPr id="13" name="文本框 12"/>
            <p:cNvSpPr txBox="1"/>
            <p:nvPr>
              <p:custDataLst>
                <p:tags r:id="rId3"/>
              </p:custDataLst>
            </p:nvPr>
          </p:nvSpPr>
          <p:spPr>
            <a:xfrm>
              <a:off x="993244" y="1895771"/>
              <a:ext cx="2428208" cy="181222"/>
            </a:xfrm>
            <a:prstGeom prst="rect">
              <a:avLst/>
            </a:prstGeom>
            <a:effectLst>
              <a:outerShdw blurRad="50800" dist="38100" dir="2700000" algn="tl" rotWithShape="0">
                <a:prstClr val="black">
                  <a:alpha val="40000"/>
                </a:prstClr>
              </a:outerShdw>
            </a:effectLst>
          </p:spPr>
          <p:txBody>
            <a:bodyPr wrap="square" rtlCol="0">
              <a:noAutofit/>
            </a:bodyPr>
            <a:lstStyle>
              <a:defPPr>
                <a:defRPr lang="en-US"/>
              </a:defPPr>
              <a:lvl1pPr algn="ctr">
                <a:lnSpc>
                  <a:spcPct val="130000"/>
                </a:lnSpc>
                <a:defRPr sz="2000" b="1">
                  <a:solidFill>
                    <a:schemeClr val="tx2"/>
                  </a:solidFill>
                  <a:ea typeface="微软雅黑" panose="020B0503020204020204" charset="-122"/>
                </a:defRPr>
              </a:lvl1pPr>
            </a:lstStyle>
            <a:p>
              <a:pPr algn="ctr" defTabSz="457200"/>
              <a:r>
                <a:rPr lang="zh-CN" altLang="en-US" dirty="0">
                  <a:solidFill>
                    <a:srgbClr val="4B5C78"/>
                  </a:solidFill>
                  <a:latin typeface="Arial" panose="020B0604020202020204"/>
                  <a:sym typeface="Arial" panose="020B0604020202020204" pitchFamily="34" charset="0"/>
                </a:rPr>
                <a:t>角色</a:t>
              </a:r>
              <a:r>
                <a:rPr lang="zh-CN" altLang="en-US" dirty="0">
                  <a:solidFill>
                    <a:srgbClr val="4B5C78"/>
                  </a:solidFill>
                  <a:latin typeface="Arial" panose="020B0604020202020204"/>
                  <a:sym typeface="Arial" panose="020B0604020202020204" pitchFamily="34" charset="0"/>
                </a:rPr>
                <a:t>模块</a:t>
              </a:r>
              <a:endParaRPr lang="zh-CN" altLang="en-US" dirty="0">
                <a:solidFill>
                  <a:srgbClr val="4B5C78"/>
                </a:solidFill>
                <a:latin typeface="Arial" panose="020B0604020202020204"/>
                <a:sym typeface="Arial" panose="020B0604020202020204" pitchFamily="34" charset="0"/>
              </a:endParaRPr>
            </a:p>
          </p:txBody>
        </p:sp>
        <p:sp>
          <p:nvSpPr>
            <p:cNvPr id="14" name="矩形 13"/>
            <p:cNvSpPr/>
            <p:nvPr>
              <p:custDataLst>
                <p:tags r:id="rId4"/>
              </p:custDataLst>
            </p:nvPr>
          </p:nvSpPr>
          <p:spPr>
            <a:xfrm>
              <a:off x="992579" y="2076759"/>
              <a:ext cx="2429205" cy="605245"/>
            </a:xfrm>
            <a:prstGeom prst="rect">
              <a:avLst/>
            </a:prstGeom>
          </p:spPr>
          <p:txBody>
            <a:bodyPr wrap="square">
              <a:noAutofit/>
            </a:bodyPr>
            <a:lstStyle/>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支持主角模型</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基础动作：行走</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奔跑</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跳跃</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翻滚</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基础攻击：</a:t>
              </a:r>
              <a:r>
                <a:rPr lang="en-US" altLang="zh-CN" dirty="0">
                  <a:solidFill>
                    <a:srgbClr val="4B5C78"/>
                  </a:solidFill>
                  <a:latin typeface="Arial" panose="020B0604020202020204"/>
                  <a:ea typeface="微软雅黑" panose="020B0503020204020204" charset="-122"/>
                  <a:sym typeface="Arial" panose="020B0604020202020204" pitchFamily="34" charset="0"/>
                </a:rPr>
                <a:t> 3 </a:t>
              </a:r>
              <a:r>
                <a:rPr lang="zh-CN" altLang="en-US" dirty="0">
                  <a:solidFill>
                    <a:srgbClr val="4B5C78"/>
                  </a:solidFill>
                  <a:latin typeface="Arial" panose="020B0604020202020204"/>
                  <a:ea typeface="微软雅黑" panose="020B0503020204020204" charset="-122"/>
                  <a:sym typeface="Arial" panose="020B0604020202020204" pitchFamily="34" charset="0"/>
                </a:rPr>
                <a:t>段连招</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基础状态切换：</a:t>
              </a:r>
              <a:r>
                <a:rPr lang="en-US" altLang="zh-CN" dirty="0">
                  <a:solidFill>
                    <a:srgbClr val="4B5C78"/>
                  </a:solidFill>
                  <a:latin typeface="Arial" panose="020B0604020202020204"/>
                  <a:ea typeface="微软雅黑" panose="020B0503020204020204" charset="-122"/>
                  <a:sym typeface="Arial" panose="020B0604020202020204" pitchFamily="34" charset="0"/>
                </a:rPr>
                <a:t>Idle / </a:t>
              </a:r>
              <a:r>
                <a:rPr lang="zh-CN" altLang="en-US" dirty="0">
                  <a:solidFill>
                    <a:srgbClr val="4B5C78"/>
                  </a:solidFill>
                  <a:latin typeface="Arial" panose="020B0604020202020204"/>
                  <a:ea typeface="微软雅黑" panose="020B0503020204020204" charset="-122"/>
                  <a:sym typeface="Arial" panose="020B0604020202020204" pitchFamily="34" charset="0"/>
                </a:rPr>
                <a:t>攻击</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受击</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死亡</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endParaRPr lang="zh-CN" altLang="en-US" dirty="0">
                <a:solidFill>
                  <a:srgbClr val="4B5C78"/>
                </a:solidFill>
                <a:latin typeface="Arial" panose="020B0604020202020204"/>
                <a:ea typeface="微软雅黑" panose="020B0503020204020204" charset="-122"/>
                <a:sym typeface="Arial" panose="020B0604020202020204" pitchFamily="34" charset="0"/>
              </a:endParaRPr>
            </a:p>
          </p:txBody>
        </p:sp>
      </p:grpSp>
      <p:grpSp>
        <p:nvGrpSpPr>
          <p:cNvPr id="15" name="组合 14"/>
          <p:cNvGrpSpPr/>
          <p:nvPr>
            <p:custDataLst>
              <p:tags r:id="rId5"/>
            </p:custDataLst>
          </p:nvPr>
        </p:nvGrpSpPr>
        <p:grpSpPr>
          <a:xfrm>
            <a:off x="6064885" y="614680"/>
            <a:ext cx="4637406" cy="1409700"/>
            <a:chOff x="993244" y="1895771"/>
            <a:chExt cx="2428208" cy="519785"/>
          </a:xfrm>
        </p:grpSpPr>
        <p:sp>
          <p:nvSpPr>
            <p:cNvPr id="16" name="文本框 15"/>
            <p:cNvSpPr txBox="1"/>
            <p:nvPr>
              <p:custDataLst>
                <p:tags r:id="rId6"/>
              </p:custDataLst>
            </p:nvPr>
          </p:nvSpPr>
          <p:spPr>
            <a:xfrm>
              <a:off x="993244" y="1895771"/>
              <a:ext cx="2428208" cy="181222"/>
            </a:xfrm>
            <a:prstGeom prst="rect">
              <a:avLst/>
            </a:prstGeom>
            <a:effectLst>
              <a:outerShdw blurRad="50800" dist="38100" dir="2700000" algn="tl" rotWithShape="0">
                <a:prstClr val="black">
                  <a:alpha val="40000"/>
                </a:prstClr>
              </a:outerShdw>
            </a:effectLst>
          </p:spPr>
          <p:txBody>
            <a:bodyPr wrap="square" rtlCol="0">
              <a:noAutofit/>
            </a:bodyPr>
            <a:lstStyle>
              <a:defPPr>
                <a:defRPr lang="en-US"/>
              </a:defPPr>
              <a:lvl1pPr algn="ctr">
                <a:lnSpc>
                  <a:spcPct val="130000"/>
                </a:lnSpc>
                <a:defRPr sz="2000" b="1">
                  <a:solidFill>
                    <a:schemeClr val="tx2"/>
                  </a:solidFill>
                  <a:ea typeface="微软雅黑" panose="020B0503020204020204" charset="-122"/>
                </a:defRPr>
              </a:lvl1pPr>
            </a:lstStyle>
            <a:p>
              <a:pPr algn="ctr" defTabSz="457200"/>
              <a:r>
                <a:rPr lang="zh-CN" altLang="en-US" dirty="0">
                  <a:solidFill>
                    <a:srgbClr val="4B5C78"/>
                  </a:solidFill>
                  <a:latin typeface="Arial" panose="020B0604020202020204"/>
                  <a:sym typeface="Arial" panose="020B0604020202020204" pitchFamily="34" charset="0"/>
                </a:rPr>
                <a:t>敌人</a:t>
              </a:r>
              <a:r>
                <a:rPr lang="zh-CN" altLang="en-US" dirty="0">
                  <a:solidFill>
                    <a:srgbClr val="4B5C78"/>
                  </a:solidFill>
                  <a:latin typeface="Arial" panose="020B0604020202020204"/>
                  <a:sym typeface="Arial" panose="020B0604020202020204" pitchFamily="34" charset="0"/>
                </a:rPr>
                <a:t>模块</a:t>
              </a:r>
              <a:endParaRPr lang="zh-CN" altLang="en-US" dirty="0">
                <a:solidFill>
                  <a:srgbClr val="4B5C78"/>
                </a:solidFill>
                <a:latin typeface="Arial" panose="020B0604020202020204"/>
                <a:sym typeface="Arial" panose="020B0604020202020204" pitchFamily="34" charset="0"/>
              </a:endParaRPr>
            </a:p>
          </p:txBody>
        </p:sp>
        <p:sp>
          <p:nvSpPr>
            <p:cNvPr id="17" name="矩形 16"/>
            <p:cNvSpPr/>
            <p:nvPr>
              <p:custDataLst>
                <p:tags r:id="rId7"/>
              </p:custDataLst>
            </p:nvPr>
          </p:nvSpPr>
          <p:spPr>
            <a:xfrm>
              <a:off x="1009536" y="1947281"/>
              <a:ext cx="2274263" cy="468275"/>
            </a:xfrm>
            <a:prstGeom prst="rect">
              <a:avLst/>
            </a:prstGeom>
          </p:spPr>
          <p:txBody>
            <a:bodyPr wrap="square">
              <a:noAutofit/>
            </a:bodyPr>
            <a:lstStyle/>
            <a:p>
              <a:pPr indent="0" algn="l" defTabSz="457200">
                <a:lnSpc>
                  <a:spcPct val="130000"/>
                </a:lnSpc>
                <a:buFont typeface="Wingdings" panose="05000000000000000000" charset="0"/>
                <a:buNone/>
              </a:pPr>
              <a:r>
                <a:rPr lang="en-US" altLang="zh-CN" dirty="0">
                  <a:solidFill>
                    <a:srgbClr val="4B5C78"/>
                  </a:solidFill>
                  <a:latin typeface="Arial" panose="020B0604020202020204"/>
                  <a:ea typeface="微软雅黑" panose="020B0503020204020204" charset="-122"/>
                  <a:sym typeface="Arial" panose="020B0604020202020204" pitchFamily="34" charset="0"/>
                </a:rPr>
                <a:t>                                       </a:t>
              </a:r>
              <a:endParaRPr lang="en-US" altLang="zh-CN"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普通敌人</a:t>
              </a:r>
              <a:r>
                <a:rPr lang="en-US" altLang="zh-CN" dirty="0">
                  <a:solidFill>
                    <a:srgbClr val="4B5C78"/>
                  </a:solidFill>
                  <a:latin typeface="Arial" panose="020B0604020202020204"/>
                  <a:ea typeface="微软雅黑" panose="020B0503020204020204" charset="-122"/>
                  <a:sym typeface="Arial" panose="020B0604020202020204" pitchFamily="34" charset="0"/>
                </a:rPr>
                <a:t> </a:t>
              </a:r>
              <a:r>
                <a:rPr lang="zh-CN" altLang="en-US" dirty="0">
                  <a:solidFill>
                    <a:srgbClr val="4B5C78"/>
                  </a:solidFill>
                  <a:latin typeface="Arial" panose="020B0604020202020204"/>
                  <a:ea typeface="微软雅黑" panose="020B0503020204020204" charset="-122"/>
                  <a:sym typeface="Arial" panose="020B0604020202020204" pitchFamily="34" charset="0"/>
                </a:rPr>
                <a:t>：待机</a:t>
              </a:r>
              <a:r>
                <a:rPr lang="en-US" altLang="zh-CN" dirty="0">
                  <a:solidFill>
                    <a:srgbClr val="4B5C78"/>
                  </a:solidFill>
                  <a:latin typeface="Arial" panose="020B0604020202020204"/>
                  <a:ea typeface="微软雅黑" panose="020B0503020204020204" charset="-122"/>
                  <a:sym typeface="Arial" panose="020B0604020202020204" pitchFamily="34" charset="0"/>
                </a:rPr>
                <a:t>/</a:t>
              </a:r>
              <a:r>
                <a:rPr lang="zh-CN" altLang="en-US" dirty="0">
                  <a:solidFill>
                    <a:srgbClr val="4B5C78"/>
                  </a:solidFill>
                  <a:latin typeface="Arial" panose="020B0604020202020204"/>
                  <a:ea typeface="微软雅黑" panose="020B0503020204020204" charset="-122"/>
                  <a:sym typeface="Arial" panose="020B0604020202020204" pitchFamily="34" charset="0"/>
                </a:rPr>
                <a:t>巡逻</a:t>
              </a:r>
              <a:r>
                <a:rPr lang="en-US" altLang="zh-CN" dirty="0">
                  <a:solidFill>
                    <a:srgbClr val="4B5C78"/>
                  </a:solidFill>
                  <a:latin typeface="Arial" panose="020B0604020202020204"/>
                  <a:ea typeface="微软雅黑" panose="020B0503020204020204" charset="-122"/>
                  <a:sym typeface="Arial" panose="020B0604020202020204" pitchFamily="34" charset="0"/>
                </a:rPr>
                <a:t>/</a:t>
              </a:r>
              <a:r>
                <a:rPr lang="zh-CN" altLang="en-US" dirty="0">
                  <a:solidFill>
                    <a:srgbClr val="4B5C78"/>
                  </a:solidFill>
                  <a:latin typeface="Arial" panose="020B0604020202020204"/>
                  <a:ea typeface="微软雅黑" panose="020B0503020204020204" charset="-122"/>
                  <a:sym typeface="Arial" panose="020B0604020202020204" pitchFamily="34" charset="0"/>
                </a:rPr>
                <a:t>追击</a:t>
              </a:r>
              <a:r>
                <a:rPr lang="en-US" altLang="zh-CN" dirty="0">
                  <a:solidFill>
                    <a:srgbClr val="4B5C78"/>
                  </a:solidFill>
                  <a:latin typeface="Arial" panose="020B0604020202020204"/>
                  <a:ea typeface="微软雅黑" panose="020B0503020204020204" charset="-122"/>
                  <a:sym typeface="Arial" panose="020B0604020202020204" pitchFamily="34" charset="0"/>
                </a:rPr>
                <a:t>/</a:t>
              </a:r>
              <a:r>
                <a:rPr lang="zh-CN" altLang="en-US" dirty="0">
                  <a:solidFill>
                    <a:srgbClr val="4B5C78"/>
                  </a:solidFill>
                  <a:latin typeface="Arial" panose="020B0604020202020204"/>
                  <a:ea typeface="微软雅黑" panose="020B0503020204020204" charset="-122"/>
                  <a:sym typeface="Arial" panose="020B0604020202020204" pitchFamily="34" charset="0"/>
                </a:rPr>
                <a:t>回家</a:t>
              </a:r>
              <a:r>
                <a:rPr lang="en-US" altLang="zh-CN" dirty="0">
                  <a:solidFill>
                    <a:srgbClr val="4B5C78"/>
                  </a:solidFill>
                  <a:latin typeface="Arial" panose="020B0604020202020204"/>
                  <a:ea typeface="微软雅黑" panose="020B0503020204020204" charset="-122"/>
                  <a:sym typeface="Arial" panose="020B0604020202020204" pitchFamily="34" charset="0"/>
                </a:rPr>
                <a:t>/</a:t>
              </a:r>
              <a:r>
                <a:rPr lang="zh-CN" altLang="en-US" dirty="0">
                  <a:solidFill>
                    <a:srgbClr val="4B5C78"/>
                  </a:solidFill>
                  <a:latin typeface="Arial" panose="020B0604020202020204"/>
                  <a:ea typeface="微软雅黑" panose="020B0503020204020204" charset="-122"/>
                  <a:sym typeface="Arial" panose="020B0604020202020204" pitchFamily="34" charset="0"/>
                </a:rPr>
                <a:t>攻击</a:t>
              </a:r>
              <a:r>
                <a:rPr lang="en-US" altLang="zh-CN" dirty="0">
                  <a:solidFill>
                    <a:srgbClr val="4B5C78"/>
                  </a:solidFill>
                  <a:latin typeface="Arial" panose="020B0604020202020204"/>
                  <a:ea typeface="微软雅黑" panose="020B0503020204020204" charset="-122"/>
                  <a:sym typeface="Arial" panose="020B0604020202020204" pitchFamily="34" charset="0"/>
                </a:rPr>
                <a:t>/</a:t>
              </a:r>
              <a:r>
                <a:rPr lang="zh-CN" altLang="en-US" dirty="0">
                  <a:solidFill>
                    <a:srgbClr val="4B5C78"/>
                  </a:solidFill>
                  <a:latin typeface="Arial" panose="020B0604020202020204"/>
                  <a:ea typeface="微软雅黑" panose="020B0503020204020204" charset="-122"/>
                  <a:sym typeface="Arial" panose="020B0604020202020204" pitchFamily="34" charset="0"/>
                </a:rPr>
                <a:t>死亡</a:t>
              </a:r>
              <a:r>
                <a:rPr lang="en-US" altLang="zh-CN" dirty="0">
                  <a:solidFill>
                    <a:srgbClr val="4B5C78"/>
                  </a:solidFill>
                  <a:latin typeface="Arial" panose="020B0604020202020204"/>
                  <a:ea typeface="微软雅黑" panose="020B0503020204020204" charset="-122"/>
                  <a:sym typeface="Arial" panose="020B0604020202020204" pitchFamily="34" charset="0"/>
                </a:rPr>
                <a:t>/</a:t>
              </a:r>
              <a:r>
                <a:rPr lang="zh-CN" altLang="en-US" dirty="0">
                  <a:solidFill>
                    <a:srgbClr val="4B5C78"/>
                  </a:solidFill>
                  <a:latin typeface="Arial" panose="020B0604020202020204"/>
                  <a:ea typeface="微软雅黑" panose="020B0503020204020204" charset="-122"/>
                  <a:sym typeface="Arial" panose="020B0604020202020204" pitchFamily="34" charset="0"/>
                </a:rPr>
                <a:t>受击</a:t>
              </a:r>
              <a:endParaRPr lang="en-US" altLang="zh-CN"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en-US" altLang="zh-CN" dirty="0">
                  <a:solidFill>
                    <a:srgbClr val="4B5C78"/>
                  </a:solidFill>
                  <a:latin typeface="Arial" panose="020B0604020202020204"/>
                  <a:ea typeface="微软雅黑" panose="020B0503020204020204" charset="-122"/>
                  <a:sym typeface="Arial" panose="020B0604020202020204" pitchFamily="34" charset="0"/>
                </a:rPr>
                <a:t>Boss </a:t>
              </a:r>
              <a:r>
                <a:rPr lang="zh-CN" altLang="en-US" dirty="0">
                  <a:solidFill>
                    <a:srgbClr val="4B5C78"/>
                  </a:solidFill>
                  <a:latin typeface="Arial" panose="020B0604020202020204"/>
                  <a:ea typeface="微软雅黑" panose="020B0503020204020204" charset="-122"/>
                  <a:sym typeface="Arial" panose="020B0604020202020204" pitchFamily="34" charset="0"/>
                </a:rPr>
                <a:t>：二阶段</a:t>
              </a:r>
              <a:r>
                <a:rPr lang="en-US" altLang="zh-CN" dirty="0">
                  <a:solidFill>
                    <a:srgbClr val="4B5C78"/>
                  </a:solidFill>
                  <a:latin typeface="Arial" panose="020B0604020202020204"/>
                  <a:ea typeface="微软雅黑" panose="020B0503020204020204" charset="-122"/>
                  <a:sym typeface="Arial" panose="020B0604020202020204" pitchFamily="34" charset="0"/>
                </a:rPr>
                <a:t> + Buff + </a:t>
              </a:r>
              <a:r>
                <a:rPr lang="zh-CN" altLang="en-US" dirty="0">
                  <a:solidFill>
                    <a:srgbClr val="4B5C78"/>
                  </a:solidFill>
                  <a:latin typeface="Arial" panose="020B0604020202020204"/>
                  <a:ea typeface="微软雅黑" panose="020B0503020204020204" charset="-122"/>
                  <a:sym typeface="Arial" panose="020B0604020202020204" pitchFamily="34" charset="0"/>
                </a:rPr>
                <a:t>技能权重、技能</a:t>
              </a:r>
              <a:r>
                <a:rPr lang="en-US" altLang="zh-CN" dirty="0">
                  <a:solidFill>
                    <a:srgbClr val="4B5C78"/>
                  </a:solidFill>
                  <a:latin typeface="Arial" panose="020B0604020202020204"/>
                  <a:ea typeface="微软雅黑" panose="020B0503020204020204" charset="-122"/>
                  <a:sym typeface="Arial" panose="020B0604020202020204" pitchFamily="34" charset="0"/>
                </a:rPr>
                <a:t>CD</a:t>
              </a:r>
              <a:r>
                <a:rPr lang="zh-CN" altLang="en-US" dirty="0">
                  <a:solidFill>
                    <a:srgbClr val="4B5C78"/>
                  </a:solidFill>
                  <a:latin typeface="Arial" panose="020B0604020202020204"/>
                  <a:ea typeface="微软雅黑" panose="020B0503020204020204" charset="-122"/>
                  <a:sym typeface="Arial" panose="020B0604020202020204" pitchFamily="34" charset="0"/>
                </a:rPr>
                <a:t>、距离分层使用</a:t>
              </a:r>
              <a:r>
                <a:rPr lang="zh-CN" altLang="en-US" dirty="0">
                  <a:solidFill>
                    <a:srgbClr val="4B5C78"/>
                  </a:solidFill>
                  <a:latin typeface="Arial" panose="020B0604020202020204"/>
                  <a:ea typeface="微软雅黑" panose="020B0503020204020204" charset="-122"/>
                  <a:sym typeface="Arial" panose="020B0604020202020204" pitchFamily="34" charset="0"/>
                </a:rPr>
                <a:t>技能</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endParaRPr lang="zh-CN" altLang="en-US" dirty="0">
                <a:solidFill>
                  <a:srgbClr val="4B5C78"/>
                </a:solidFill>
                <a:latin typeface="Arial" panose="020B0604020202020204"/>
                <a:ea typeface="微软雅黑" panose="020B0503020204020204" charset="-122"/>
                <a:sym typeface="Arial" panose="020B0604020202020204" pitchFamily="34" charset="0"/>
              </a:endParaRPr>
            </a:p>
          </p:txBody>
        </p:sp>
      </p:grpSp>
      <p:grpSp>
        <p:nvGrpSpPr>
          <p:cNvPr id="21" name="组合 20"/>
          <p:cNvGrpSpPr/>
          <p:nvPr>
            <p:custDataLst>
              <p:tags r:id="rId8"/>
            </p:custDataLst>
          </p:nvPr>
        </p:nvGrpSpPr>
        <p:grpSpPr>
          <a:xfrm>
            <a:off x="6163946" y="2569844"/>
            <a:ext cx="4641214" cy="1647824"/>
            <a:chOff x="992247" y="1949154"/>
            <a:chExt cx="2430202" cy="607586"/>
          </a:xfrm>
        </p:grpSpPr>
        <p:sp>
          <p:nvSpPr>
            <p:cNvPr id="22" name="文本框 21"/>
            <p:cNvSpPr txBox="1"/>
            <p:nvPr>
              <p:custDataLst>
                <p:tags r:id="rId9"/>
              </p:custDataLst>
            </p:nvPr>
          </p:nvSpPr>
          <p:spPr>
            <a:xfrm>
              <a:off x="992247" y="1949154"/>
              <a:ext cx="2428208" cy="181222"/>
            </a:xfrm>
            <a:prstGeom prst="rect">
              <a:avLst/>
            </a:prstGeom>
            <a:effectLst>
              <a:outerShdw blurRad="50800" dist="38100" dir="2700000" algn="tl" rotWithShape="0">
                <a:prstClr val="black">
                  <a:alpha val="40000"/>
                </a:prstClr>
              </a:outerShdw>
            </a:effectLst>
          </p:spPr>
          <p:txBody>
            <a:bodyPr wrap="square" rtlCol="0">
              <a:noAutofit/>
            </a:bodyPr>
            <a:lstStyle>
              <a:defPPr>
                <a:defRPr lang="en-US"/>
              </a:defPPr>
              <a:lvl1pPr algn="ctr">
                <a:lnSpc>
                  <a:spcPct val="130000"/>
                </a:lnSpc>
                <a:defRPr sz="2000" b="1">
                  <a:solidFill>
                    <a:schemeClr val="tx2"/>
                  </a:solidFill>
                  <a:ea typeface="微软雅黑" panose="020B0503020204020204" charset="-122"/>
                </a:defRPr>
              </a:lvl1pPr>
            </a:lstStyle>
            <a:p>
              <a:pPr algn="ctr" defTabSz="457200"/>
              <a:r>
                <a:rPr lang="zh-CN" altLang="en-US" dirty="0">
                  <a:solidFill>
                    <a:srgbClr val="4B5C78"/>
                  </a:solidFill>
                  <a:latin typeface="Arial" panose="020B0604020202020204"/>
                  <a:sym typeface="Arial" panose="020B0604020202020204" pitchFamily="34" charset="0"/>
                </a:rPr>
                <a:t>场景</a:t>
              </a:r>
              <a:r>
                <a:rPr lang="zh-CN" altLang="en-US" dirty="0">
                  <a:solidFill>
                    <a:srgbClr val="4B5C78"/>
                  </a:solidFill>
                  <a:latin typeface="Arial" panose="020B0604020202020204"/>
                  <a:sym typeface="Arial" panose="020B0604020202020204" pitchFamily="34" charset="0"/>
                </a:rPr>
                <a:t>模块</a:t>
              </a:r>
              <a:endParaRPr lang="zh-CN" altLang="en-US" dirty="0">
                <a:solidFill>
                  <a:srgbClr val="4B5C78"/>
                </a:solidFill>
                <a:latin typeface="Arial" panose="020B0604020202020204"/>
                <a:sym typeface="Arial" panose="020B0604020202020204" pitchFamily="34" charset="0"/>
              </a:endParaRPr>
            </a:p>
          </p:txBody>
        </p:sp>
        <p:sp>
          <p:nvSpPr>
            <p:cNvPr id="23" name="矩形 22"/>
            <p:cNvSpPr/>
            <p:nvPr>
              <p:custDataLst>
                <p:tags r:id="rId10"/>
              </p:custDataLst>
            </p:nvPr>
          </p:nvSpPr>
          <p:spPr>
            <a:xfrm>
              <a:off x="993244" y="2130376"/>
              <a:ext cx="2429205" cy="426364"/>
            </a:xfrm>
            <a:prstGeom prst="rect">
              <a:avLst/>
            </a:prstGeom>
          </p:spPr>
          <p:txBody>
            <a:bodyPr wrap="square">
              <a:noAutofit/>
            </a:bodyPr>
            <a:lstStyle/>
            <a:p>
              <a:pPr marL="285750" indent="-285750" algn="l" defTabSz="457200">
                <a:lnSpc>
                  <a:spcPct val="130000"/>
                </a:lnSpc>
                <a:buFont typeface="Wingdings" panose="05000000000000000000" charset="0"/>
                <a:buChar char="ü"/>
              </a:pPr>
              <a:r>
                <a:rPr lang="en-US" altLang="zh-CN" dirty="0">
                  <a:solidFill>
                    <a:srgbClr val="4B5C78"/>
                  </a:solidFill>
                  <a:latin typeface="Arial" panose="020B0604020202020204"/>
                  <a:ea typeface="微软雅黑" panose="020B0503020204020204" charset="-122"/>
                  <a:sym typeface="Arial" panose="020B0604020202020204" pitchFamily="34" charset="0"/>
                </a:rPr>
                <a:t>3D </a:t>
              </a:r>
              <a:r>
                <a:rPr lang="zh-CN" altLang="en-US" dirty="0">
                  <a:solidFill>
                    <a:srgbClr val="4B5C78"/>
                  </a:solidFill>
                  <a:latin typeface="Arial" panose="020B0604020202020204"/>
                  <a:ea typeface="微软雅黑" panose="020B0503020204020204" charset="-122"/>
                  <a:sym typeface="Arial" panose="020B0604020202020204" pitchFamily="34" charset="0"/>
                </a:rPr>
                <a:t>场景移动</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第三人称轨道相机</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地形碰撞</a:t>
              </a:r>
              <a:r>
                <a:rPr lang="en-US" altLang="zh-CN" dirty="0">
                  <a:solidFill>
                    <a:srgbClr val="4B5C78"/>
                  </a:solidFill>
                  <a:latin typeface="Arial" panose="020B0604020202020204"/>
                  <a:ea typeface="微软雅黑" panose="020B0503020204020204" charset="-122"/>
                  <a:sym typeface="Arial" panose="020B0604020202020204" pitchFamily="34" charset="0"/>
                </a:rPr>
                <a:t>/</a:t>
              </a:r>
              <a:r>
                <a:rPr lang="zh-CN" altLang="en-US" dirty="0">
                  <a:solidFill>
                    <a:srgbClr val="4B5C78"/>
                  </a:solidFill>
                  <a:latin typeface="Arial" panose="020B0604020202020204"/>
                  <a:ea typeface="微软雅黑" panose="020B0503020204020204" charset="-122"/>
                  <a:sym typeface="Arial" panose="020B0604020202020204" pitchFamily="34" charset="0"/>
                </a:rPr>
                <a:t>落地贴地（</a:t>
              </a:r>
              <a:r>
                <a:rPr lang="en-US" altLang="zh-CN" dirty="0">
                  <a:solidFill>
                    <a:srgbClr val="4B5C78"/>
                  </a:solidFill>
                  <a:latin typeface="Arial" panose="020B0604020202020204"/>
                  <a:ea typeface="微软雅黑" panose="020B0503020204020204" charset="-122"/>
                  <a:sym typeface="Arial" panose="020B0604020202020204" pitchFamily="34" charset="0"/>
                </a:rPr>
                <a:t>TerrainCollider</a:t>
              </a:r>
              <a:r>
                <a:rPr lang="zh-CN" altLang="en-US" dirty="0">
                  <a:solidFill>
                    <a:srgbClr val="4B5C78"/>
                  </a:solidFill>
                  <a:latin typeface="Arial" panose="020B0604020202020204"/>
                  <a:ea typeface="微软雅黑" panose="020B0503020204020204" charset="-122"/>
                  <a:sym typeface="Arial" panose="020B0604020202020204" pitchFamily="34" charset="0"/>
                </a:rPr>
                <a:t>）</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场景切换点</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动态音乐支持</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p:txBody>
        </p:sp>
      </p:grpSp>
      <p:grpSp>
        <p:nvGrpSpPr>
          <p:cNvPr id="25" name="组合 24"/>
          <p:cNvGrpSpPr/>
          <p:nvPr>
            <p:custDataLst>
              <p:tags r:id="rId11"/>
            </p:custDataLst>
          </p:nvPr>
        </p:nvGrpSpPr>
        <p:grpSpPr>
          <a:xfrm>
            <a:off x="622300" y="3580765"/>
            <a:ext cx="4639310" cy="3952241"/>
            <a:chOff x="992579" y="1895771"/>
            <a:chExt cx="2429205" cy="1457271"/>
          </a:xfrm>
        </p:grpSpPr>
        <p:sp>
          <p:nvSpPr>
            <p:cNvPr id="27" name="文本框 26"/>
            <p:cNvSpPr txBox="1"/>
            <p:nvPr>
              <p:custDataLst>
                <p:tags r:id="rId12"/>
              </p:custDataLst>
            </p:nvPr>
          </p:nvSpPr>
          <p:spPr>
            <a:xfrm>
              <a:off x="993244" y="1895771"/>
              <a:ext cx="2428208" cy="181222"/>
            </a:xfrm>
            <a:prstGeom prst="rect">
              <a:avLst/>
            </a:prstGeom>
            <a:effectLst>
              <a:outerShdw blurRad="50800" dist="38100" dir="2700000" algn="tl" rotWithShape="0">
                <a:prstClr val="black">
                  <a:alpha val="40000"/>
                </a:prstClr>
              </a:outerShdw>
            </a:effectLst>
          </p:spPr>
          <p:txBody>
            <a:bodyPr wrap="square" rtlCol="0">
              <a:noAutofit/>
            </a:bodyPr>
            <a:lstStyle>
              <a:defPPr>
                <a:defRPr lang="en-US"/>
              </a:defPPr>
              <a:lvl1pPr algn="ctr">
                <a:lnSpc>
                  <a:spcPct val="130000"/>
                </a:lnSpc>
                <a:defRPr sz="2000" b="1">
                  <a:solidFill>
                    <a:schemeClr val="tx2"/>
                  </a:solidFill>
                  <a:ea typeface="微软雅黑" panose="020B0503020204020204" charset="-122"/>
                </a:defRPr>
              </a:lvl1pPr>
            </a:lstStyle>
            <a:p>
              <a:pPr algn="ctr" defTabSz="457200"/>
              <a:r>
                <a:rPr lang="zh-CN" altLang="en-US" dirty="0">
                  <a:solidFill>
                    <a:srgbClr val="4B5C78"/>
                  </a:solidFill>
                  <a:latin typeface="Arial" panose="020B0604020202020204"/>
                  <a:sym typeface="Arial" panose="020B0604020202020204" pitchFamily="34" charset="0"/>
                </a:rPr>
                <a:t>战斗</a:t>
              </a:r>
              <a:r>
                <a:rPr lang="zh-CN" altLang="en-US" dirty="0">
                  <a:solidFill>
                    <a:srgbClr val="4B5C78"/>
                  </a:solidFill>
                  <a:latin typeface="Arial" panose="020B0604020202020204"/>
                  <a:sym typeface="Arial" panose="020B0604020202020204" pitchFamily="34" charset="0"/>
                </a:rPr>
                <a:t>模块</a:t>
              </a:r>
              <a:endParaRPr lang="zh-CN" altLang="en-US" dirty="0">
                <a:solidFill>
                  <a:srgbClr val="4B5C78"/>
                </a:solidFill>
                <a:latin typeface="Arial" panose="020B0604020202020204"/>
                <a:sym typeface="Arial" panose="020B0604020202020204" pitchFamily="34" charset="0"/>
              </a:endParaRPr>
            </a:p>
          </p:txBody>
        </p:sp>
        <p:sp>
          <p:nvSpPr>
            <p:cNvPr id="28" name="矩形 27"/>
            <p:cNvSpPr/>
            <p:nvPr>
              <p:custDataLst>
                <p:tags r:id="rId13"/>
              </p:custDataLst>
            </p:nvPr>
          </p:nvSpPr>
          <p:spPr>
            <a:xfrm>
              <a:off x="992579" y="2076759"/>
              <a:ext cx="2429205" cy="1276283"/>
            </a:xfrm>
            <a:prstGeom prst="rect">
              <a:avLst/>
            </a:prstGeom>
          </p:spPr>
          <p:txBody>
            <a:bodyPr wrap="square">
              <a:noAutofit/>
            </a:bodyPr>
            <a:lstStyle/>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悟空生命值</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敌人生命值组件</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受击硬直反馈</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至少一种技能实现</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战斗组件：近战</a:t>
              </a:r>
              <a:r>
                <a:rPr lang="en-US" altLang="zh-CN" dirty="0">
                  <a:solidFill>
                    <a:srgbClr val="4B5C78"/>
                  </a:solidFill>
                  <a:latin typeface="Arial" panose="020B0604020202020204"/>
                  <a:ea typeface="微软雅黑" panose="020B0503020204020204" charset="-122"/>
                  <a:sym typeface="Arial" panose="020B0604020202020204" pitchFamily="34" charset="0"/>
                </a:rPr>
                <a:t> AABB </a:t>
              </a:r>
              <a:r>
                <a:rPr lang="zh-CN" altLang="en-US" dirty="0">
                  <a:solidFill>
                    <a:srgbClr val="4B5C78"/>
                  </a:solidFill>
                  <a:latin typeface="Arial" panose="020B0604020202020204"/>
                  <a:ea typeface="微软雅黑" panose="020B0503020204020204" charset="-122"/>
                  <a:sym typeface="Arial" panose="020B0604020202020204" pitchFamily="34" charset="0"/>
                </a:rPr>
                <a:t>判定</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en-US" altLang="zh-CN" dirty="0">
                  <a:solidFill>
                    <a:srgbClr val="4B5C78"/>
                  </a:solidFill>
                  <a:latin typeface="Arial" panose="020B0604020202020204"/>
                  <a:ea typeface="微软雅黑" panose="020B0503020204020204" charset="-122"/>
                  <a:sym typeface="Arial" panose="020B0604020202020204" pitchFamily="34" charset="0"/>
                </a:rPr>
                <a:t>Boss </a:t>
              </a:r>
              <a:r>
                <a:rPr lang="zh-CN" altLang="en-US" dirty="0">
                  <a:solidFill>
                    <a:srgbClr val="4B5C78"/>
                  </a:solidFill>
                  <a:latin typeface="Arial" panose="020B0604020202020204"/>
                  <a:ea typeface="微软雅黑" panose="020B0503020204020204" charset="-122"/>
                  <a:sym typeface="Arial" panose="020B0604020202020204" pitchFamily="34" charset="0"/>
                </a:rPr>
                <a:t>和小怪与玩家之间的伤害</a:t>
              </a:r>
              <a:endParaRPr lang="en-US" altLang="zh-CN" dirty="0">
                <a:solidFill>
                  <a:srgbClr val="4B5C78"/>
                </a:solidFill>
                <a:latin typeface="Arial" panose="020B0604020202020204"/>
                <a:ea typeface="微软雅黑" panose="020B0503020204020204" charset="-122"/>
                <a:sym typeface="Arial" panose="020B0604020202020204" pitchFamily="34" charset="0"/>
              </a:endParaRPr>
            </a:p>
          </p:txBody>
        </p:sp>
      </p:grpSp>
      <p:grpSp>
        <p:nvGrpSpPr>
          <p:cNvPr id="31" name="组合 30"/>
          <p:cNvGrpSpPr/>
          <p:nvPr>
            <p:custDataLst>
              <p:tags r:id="rId14"/>
            </p:custDataLst>
          </p:nvPr>
        </p:nvGrpSpPr>
        <p:grpSpPr>
          <a:xfrm>
            <a:off x="6163945" y="4197985"/>
            <a:ext cx="4639310" cy="1311273"/>
            <a:chOff x="992579" y="1895771"/>
            <a:chExt cx="2429205" cy="483493"/>
          </a:xfrm>
        </p:grpSpPr>
        <p:sp>
          <p:nvSpPr>
            <p:cNvPr id="32" name="文本框 31"/>
            <p:cNvSpPr txBox="1"/>
            <p:nvPr>
              <p:custDataLst>
                <p:tags r:id="rId15"/>
              </p:custDataLst>
            </p:nvPr>
          </p:nvSpPr>
          <p:spPr>
            <a:xfrm>
              <a:off x="993244" y="1895771"/>
              <a:ext cx="2428208" cy="181222"/>
            </a:xfrm>
            <a:prstGeom prst="rect">
              <a:avLst/>
            </a:prstGeom>
            <a:effectLst>
              <a:outerShdw blurRad="50800" dist="38100" dir="2700000" algn="tl" rotWithShape="0">
                <a:prstClr val="black">
                  <a:alpha val="40000"/>
                </a:prstClr>
              </a:outerShdw>
            </a:effectLst>
          </p:spPr>
          <p:txBody>
            <a:bodyPr wrap="square" rtlCol="0">
              <a:noAutofit/>
            </a:bodyPr>
            <a:lstStyle>
              <a:defPPr>
                <a:defRPr lang="en-US"/>
              </a:defPPr>
              <a:lvl1pPr algn="ctr">
                <a:lnSpc>
                  <a:spcPct val="130000"/>
                </a:lnSpc>
                <a:defRPr sz="2000" b="1">
                  <a:solidFill>
                    <a:schemeClr val="tx2"/>
                  </a:solidFill>
                  <a:ea typeface="微软雅黑" panose="020B0503020204020204" charset="-122"/>
                </a:defRPr>
              </a:lvl1pPr>
            </a:lstStyle>
            <a:p>
              <a:pPr algn="ctr" defTabSz="457200"/>
              <a:r>
                <a:rPr lang="en-US" altLang="zh-CN" dirty="0">
                  <a:solidFill>
                    <a:srgbClr val="4B5C78"/>
                  </a:solidFill>
                  <a:latin typeface="Arial" panose="020B0604020202020204"/>
                  <a:sym typeface="Arial" panose="020B0604020202020204" pitchFamily="34" charset="0"/>
                </a:rPr>
                <a:t>UI</a:t>
              </a:r>
              <a:r>
                <a:rPr lang="zh-CN" altLang="en-US" dirty="0">
                  <a:solidFill>
                    <a:srgbClr val="4B5C78"/>
                  </a:solidFill>
                  <a:latin typeface="Arial" panose="020B0604020202020204"/>
                  <a:sym typeface="Arial" panose="020B0604020202020204" pitchFamily="34" charset="0"/>
                </a:rPr>
                <a:t>模块</a:t>
              </a:r>
              <a:endParaRPr lang="zh-CN" altLang="en-US" dirty="0">
                <a:solidFill>
                  <a:srgbClr val="4B5C78"/>
                </a:solidFill>
                <a:latin typeface="Arial" panose="020B0604020202020204"/>
                <a:sym typeface="Arial" panose="020B0604020202020204" pitchFamily="34" charset="0"/>
              </a:endParaRPr>
            </a:p>
          </p:txBody>
        </p:sp>
        <p:sp>
          <p:nvSpPr>
            <p:cNvPr id="33" name="矩形 32"/>
            <p:cNvSpPr/>
            <p:nvPr>
              <p:custDataLst>
                <p:tags r:id="rId16"/>
              </p:custDataLst>
            </p:nvPr>
          </p:nvSpPr>
          <p:spPr>
            <a:xfrm>
              <a:off x="992579" y="2076759"/>
              <a:ext cx="2429205" cy="302505"/>
            </a:xfrm>
            <a:prstGeom prst="rect">
              <a:avLst/>
            </a:prstGeom>
          </p:spPr>
          <p:txBody>
            <a:bodyPr wrap="square">
              <a:noAutofit/>
            </a:bodyPr>
            <a:lstStyle/>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标题菜单</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血条</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技能冷却</a:t>
              </a:r>
              <a:r>
                <a:rPr lang="en-US" altLang="zh-CN" dirty="0">
                  <a:solidFill>
                    <a:srgbClr val="4B5C78"/>
                  </a:solidFill>
                  <a:latin typeface="Arial" panose="020B0604020202020204"/>
                  <a:ea typeface="微软雅黑" panose="020B0503020204020204" charset="-122"/>
                  <a:sym typeface="Arial" panose="020B0604020202020204" pitchFamily="34" charset="0"/>
                </a:rPr>
                <a:t> UI</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a:p>
              <a:pPr marL="285750" indent="-285750" algn="l" defTabSz="457200">
                <a:lnSpc>
                  <a:spcPct val="130000"/>
                </a:lnSpc>
                <a:buFont typeface="Wingdings" panose="05000000000000000000" charset="0"/>
                <a:buChar char="ü"/>
              </a:pPr>
              <a:r>
                <a:rPr lang="zh-CN" altLang="en-US" dirty="0">
                  <a:solidFill>
                    <a:srgbClr val="4B5C78"/>
                  </a:solidFill>
                  <a:latin typeface="Arial" panose="020B0604020202020204"/>
                  <a:ea typeface="微软雅黑" panose="020B0503020204020204" charset="-122"/>
                  <a:sym typeface="Arial" panose="020B0604020202020204" pitchFamily="34" charset="0"/>
                </a:rPr>
                <a:t>死亡重开</a:t>
              </a:r>
              <a:r>
                <a:rPr lang="en-US" altLang="zh-CN" dirty="0">
                  <a:solidFill>
                    <a:srgbClr val="4B5C78"/>
                  </a:solidFill>
                  <a:latin typeface="Arial" panose="020B0604020202020204"/>
                  <a:ea typeface="微软雅黑" panose="020B0503020204020204" charset="-122"/>
                  <a:sym typeface="Arial" panose="020B0604020202020204" pitchFamily="34" charset="0"/>
                </a:rPr>
                <a:t> / </a:t>
              </a:r>
              <a:r>
                <a:rPr lang="zh-CN" altLang="en-US" dirty="0">
                  <a:solidFill>
                    <a:srgbClr val="4B5C78"/>
                  </a:solidFill>
                  <a:latin typeface="Arial" panose="020B0604020202020204"/>
                  <a:ea typeface="微软雅黑" panose="020B0503020204020204" charset="-122"/>
                  <a:sym typeface="Arial" panose="020B0604020202020204" pitchFamily="34" charset="0"/>
                </a:rPr>
                <a:t>暂停继续界面</a:t>
              </a:r>
              <a:endParaRPr lang="zh-CN" altLang="en-US" dirty="0">
                <a:solidFill>
                  <a:srgbClr val="4B5C78"/>
                </a:solidFill>
                <a:latin typeface="Arial" panose="020B0604020202020204"/>
                <a:ea typeface="微软雅黑" panose="020B0503020204020204" charset="-122"/>
                <a:sym typeface="Arial" panose="020B0604020202020204" pitchFamily="34" charset="0"/>
              </a:endParaRPr>
            </a:p>
          </p:txBody>
        </p:sp>
      </p:grpSp>
      <p:pic>
        <p:nvPicPr>
          <p:cNvPr id="44" name="图片 43"/>
          <p:cNvPicPr>
            <a:picLocks noChangeAspect="1"/>
          </p:cNvPicPr>
          <p:nvPr/>
        </p:nvPicPr>
        <p:blipFill>
          <a:blip r:embed="rId17" cstate="print">
            <a:alphaModFix amt="56000"/>
          </a:blip>
          <a:stretch>
            <a:fillRect/>
          </a:stretch>
        </p:blipFill>
        <p:spPr>
          <a:xfrm>
            <a:off x="10247413" y="6076949"/>
            <a:ext cx="1782662" cy="90566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rgbClr val="4B5C78"/>
        </a:solidFill>
        <a:effectLst/>
      </p:bgPr>
    </p:bg>
    <p:spTree>
      <p:nvGrpSpPr>
        <p:cNvPr id="1" name=""/>
        <p:cNvGrpSpPr/>
        <p:nvPr/>
      </p:nvGrpSpPr>
      <p:grpSpPr>
        <a:xfrm>
          <a:off x="0" y="0"/>
          <a:ext cx="0" cy="0"/>
          <a:chOff x="0" y="0"/>
          <a:chExt cx="0" cy="0"/>
        </a:xfrm>
      </p:grpSpPr>
      <p:sp>
        <p:nvSpPr>
          <p:cNvPr id="2" name="矩形 1"/>
          <p:cNvSpPr/>
          <p:nvPr/>
        </p:nvSpPr>
        <p:spPr>
          <a:xfrm>
            <a:off x="0" y="1821062"/>
            <a:ext cx="12192002" cy="3276600"/>
          </a:xfrm>
          <a:prstGeom prst="rect">
            <a:avLst/>
          </a:prstGeom>
          <a:blipFill dpi="0" rotWithShape="1">
            <a:blip r:embed="rId1" cstate="print">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nvGrpSpPr>
          <p:cNvPr id="3" name="组合 2"/>
          <p:cNvGrpSpPr/>
          <p:nvPr/>
        </p:nvGrpSpPr>
        <p:grpSpPr>
          <a:xfrm flipH="1">
            <a:off x="752725" y="6989"/>
            <a:ext cx="231871" cy="3276600"/>
            <a:chOff x="4399082" y="1624876"/>
            <a:chExt cx="231871" cy="3276600"/>
          </a:xfrm>
        </p:grpSpPr>
        <p:cxnSp>
          <p:nvCxnSpPr>
            <p:cNvPr id="4" name="直接连接符 3"/>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6" name="文本框 5"/>
          <p:cNvSpPr txBox="1"/>
          <p:nvPr/>
        </p:nvSpPr>
        <p:spPr>
          <a:xfrm>
            <a:off x="1216466" y="858616"/>
            <a:ext cx="3168459" cy="7786747"/>
          </a:xfrm>
          <a:prstGeom prst="rect">
            <a:avLst/>
          </a:prstGeom>
          <a:noFill/>
        </p:spPr>
        <p:txBody>
          <a:bodyPr vert="horz" wrap="square" lIns="91440" tIns="45720" rIns="91440" bIns="45720" rtlCol="0" anchor="ctr">
            <a:spAutoFit/>
          </a:bodyPr>
          <a:lstStyle>
            <a:defPPr>
              <a:defRPr lang="zh-CN"/>
            </a:defPPr>
            <a:lvl1pPr marL="0" indent="0" algn="l" defTabSz="914400" rtl="0" eaLnBrk="1" latinLnBrk="0" hangingPunct="1">
              <a:buNone/>
              <a:defRPr lang="zh-CN" altLang="en-US" sz="50000" kern="1200" dirty="0">
                <a:gradFill>
                  <a:gsLst>
                    <a:gs pos="29000">
                      <a:srgbClr val="F9F9F9"/>
                    </a:gs>
                    <a:gs pos="80000">
                      <a:srgbClr val="F9F9F9">
                        <a:alpha val="0"/>
                      </a:srgbClr>
                    </a:gs>
                  </a:gsLst>
                  <a:lin ang="5400000" scaled="0"/>
                </a:gradFill>
                <a:latin typeface="OPPOSans L" panose="00020600040101010101" pitchFamily="18" charset="-122"/>
                <a:ea typeface="OPPOSans H" panose="00020600040101010101" pitchFamily="18" charset="-122"/>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en-US" dirty="0">
                <a:gradFill>
                  <a:gsLst>
                    <a:gs pos="29000">
                      <a:srgbClr val="F9F9F9"/>
                    </a:gs>
                    <a:gs pos="46000">
                      <a:srgbClr val="F9F9F9">
                        <a:alpha val="54000"/>
                      </a:srgbClr>
                    </a:gs>
                    <a:gs pos="80000">
                      <a:srgbClr val="F9F9F9">
                        <a:alpha val="0"/>
                      </a:srgbClr>
                    </a:gs>
                  </a:gsLst>
                  <a:lin ang="5400000" scaled="0"/>
                </a:gradFill>
                <a:latin typeface="+mj-lt"/>
                <a:ea typeface="OPPOSans B" panose="00020600040101010101" pitchFamily="18" charset="-122"/>
              </a:rPr>
              <a:t>3</a:t>
            </a:r>
            <a:endParaRPr kumimoji="0" lang="en-US" altLang="en-US" sz="50000" b="0" i="0" u="none" strike="noStrike" kern="1200" cap="none" spc="0" normalizeH="0" baseline="0" noProof="0" dirty="0">
              <a:ln>
                <a:noFill/>
              </a:ln>
              <a:gradFill>
                <a:gsLst>
                  <a:gs pos="29000">
                    <a:srgbClr val="F9F9F9"/>
                  </a:gs>
                  <a:gs pos="46000">
                    <a:srgbClr val="F9F9F9">
                      <a:alpha val="54000"/>
                    </a:srgbClr>
                  </a:gs>
                  <a:gs pos="80000">
                    <a:srgbClr val="F9F9F9">
                      <a:alpha val="0"/>
                    </a:srgbClr>
                  </a:gs>
                </a:gsLst>
                <a:lin ang="5400000" scaled="0"/>
              </a:gradFill>
              <a:effectLst/>
              <a:uLnTx/>
              <a:uFillTx/>
              <a:latin typeface="+mj-lt"/>
              <a:ea typeface="OPPOSans B" panose="00020600040101010101" pitchFamily="18" charset="-122"/>
              <a:cs typeface="Arial" panose="020B0604020202020204" pitchFamily="34" charset="0"/>
            </a:endParaRPr>
          </a:p>
        </p:txBody>
      </p:sp>
      <p:sp>
        <p:nvSpPr>
          <p:cNvPr id="7" name="文本框 6"/>
          <p:cNvSpPr txBox="1"/>
          <p:nvPr/>
        </p:nvSpPr>
        <p:spPr>
          <a:xfrm>
            <a:off x="4274376" y="3383300"/>
            <a:ext cx="5216027" cy="1014730"/>
          </a:xfrm>
          <a:prstGeom prst="rect">
            <a:avLst/>
          </a:prstGeom>
          <a:noFill/>
        </p:spPr>
        <p:txBody>
          <a:bodyPr vert="horz" wrap="square" lIns="91440" tIns="45720" rIns="91440" bIns="45720" rtlCol="0" anchor="ctr">
            <a:spAutoFit/>
          </a:bodyPr>
          <a:lstStyle>
            <a:defPPr>
              <a:defRPr lang="zh-CN"/>
            </a:defPPr>
            <a:lvl1pPr marL="0" indent="0" algn="ctr" defTabSz="914400" rtl="0" eaLnBrk="1" latinLnBrk="0" hangingPunct="1">
              <a:buNone/>
              <a:defRPr lang="zh-CN" altLang="en-US" sz="5400" b="1" kern="1200" dirty="0">
                <a:solidFill>
                  <a:srgbClr val="FCEEE8"/>
                </a:solidFill>
                <a:latin typeface="OPPOSans M" panose="00020600040101010101" pitchFamily="18" charset="-122"/>
                <a:ea typeface="OPPOSans M" panose="00020600040101010101" pitchFamily="18"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1200" cap="none" spc="0" normalizeH="0" baseline="0" dirty="0">
                <a:solidFill>
                  <a:schemeClr val="bg1">
                    <a:lumMod val="95000"/>
                  </a:schemeClr>
                </a:solidFill>
                <a:latin typeface="微软雅黑" panose="020B0503020204020204" charset="-122"/>
                <a:ea typeface="微软雅黑" panose="020B0503020204020204" charset="-122"/>
                <a:cs typeface="+mn-cs"/>
              </a:rPr>
              <a:t>代码</a:t>
            </a:r>
            <a:r>
              <a:rPr kumimoji="0" lang="zh-CN" altLang="en-US" sz="6000" b="1" i="0" u="none" strike="noStrike" kern="1200" cap="none" spc="0" normalizeH="0" baseline="0" dirty="0">
                <a:solidFill>
                  <a:schemeClr val="bg1">
                    <a:lumMod val="95000"/>
                  </a:schemeClr>
                </a:solidFill>
                <a:latin typeface="微软雅黑" panose="020B0503020204020204" charset="-122"/>
                <a:ea typeface="微软雅黑" panose="020B0503020204020204" charset="-122"/>
                <a:cs typeface="+mn-cs"/>
              </a:rPr>
              <a:t>架构</a:t>
            </a:r>
            <a:endParaRPr kumimoji="0" lang="zh-CN" altLang="en-US" sz="6000" b="1" i="0" u="none" strike="noStrike" kern="1200" cap="none" spc="0" normalizeH="0" baseline="0" dirty="0">
              <a:solidFill>
                <a:schemeClr val="bg1">
                  <a:lumMod val="95000"/>
                </a:schemeClr>
              </a:solidFill>
              <a:latin typeface="微软雅黑" panose="020B0503020204020204" charset="-122"/>
              <a:ea typeface="微软雅黑" panose="020B0503020204020204" charset="-122"/>
              <a:cs typeface="+mn-cs"/>
            </a:endParaRPr>
          </a:p>
        </p:txBody>
      </p:sp>
      <p:grpSp>
        <p:nvGrpSpPr>
          <p:cNvPr id="12" name="组合 11"/>
          <p:cNvGrpSpPr/>
          <p:nvPr/>
        </p:nvGrpSpPr>
        <p:grpSpPr>
          <a:xfrm flipH="1" flipV="1">
            <a:off x="11202882" y="3581400"/>
            <a:ext cx="231871" cy="3276600"/>
            <a:chOff x="4399082" y="1624876"/>
            <a:chExt cx="231871" cy="3276600"/>
          </a:xfrm>
        </p:grpSpPr>
        <p:cxnSp>
          <p:nvCxnSpPr>
            <p:cNvPr id="13" name="直接连接符 12"/>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pic>
        <p:nvPicPr>
          <p:cNvPr id="9" name="图片 8"/>
          <p:cNvPicPr>
            <a:picLocks noChangeAspect="1"/>
          </p:cNvPicPr>
          <p:nvPr/>
        </p:nvPicPr>
        <p:blipFill>
          <a:blip r:embed="rId2" cstate="print">
            <a:alphaModFix amt="59000"/>
          </a:blip>
          <a:stretch>
            <a:fillRect/>
          </a:stretch>
        </p:blipFill>
        <p:spPr>
          <a:xfrm>
            <a:off x="9226966" y="514290"/>
            <a:ext cx="2869784" cy="1457961"/>
          </a:xfrm>
          <a:prstGeom prst="rect">
            <a:avLst/>
          </a:prstGeom>
          <a:effectLst>
            <a:outerShdw blurRad="50800" dist="50800" dir="5400000" algn="ctr" rotWithShape="0">
              <a:srgbClr val="000000">
                <a:alpha val="24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4"/>
          <p:cNvGrpSpPr/>
          <p:nvPr/>
        </p:nvGrpSpPr>
        <p:grpSpPr>
          <a:xfrm rot="16200000" flipH="1">
            <a:off x="1522366" y="4888671"/>
            <a:ext cx="231871" cy="3276600"/>
            <a:chOff x="4399082" y="1624876"/>
            <a:chExt cx="231871" cy="3276600"/>
          </a:xfrm>
        </p:grpSpPr>
        <p:cxnSp>
          <p:nvCxnSpPr>
            <p:cNvPr id="6" name="直接连接符 5"/>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rot="5400000" flipH="1">
            <a:off x="10437763" y="-115874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800100" y="368300"/>
            <a:ext cx="628142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整体</a:t>
            </a:r>
            <a:r>
              <a:rPr lang="zh-CN" altLang="en-US" sz="4000" spc="300" dirty="0">
                <a:solidFill>
                  <a:srgbClr val="4B5C78"/>
                </a:solidFill>
                <a:latin typeface="+mj-ea"/>
                <a:ea typeface="+mj-ea"/>
              </a:rPr>
              <a:t>架构</a:t>
            </a:r>
            <a:endParaRPr lang="zh-CN" altLang="en-US" sz="4000" spc="300" dirty="0">
              <a:solidFill>
                <a:srgbClr val="4B5C78"/>
              </a:solidFill>
              <a:latin typeface="+mj-ea"/>
              <a:ea typeface="+mj-ea"/>
            </a:endParaRPr>
          </a:p>
        </p:txBody>
      </p:sp>
      <p:sp>
        <p:nvSpPr>
          <p:cNvPr id="4" name="文本框 3"/>
          <p:cNvSpPr txBox="1"/>
          <p:nvPr/>
        </p:nvSpPr>
        <p:spPr>
          <a:xfrm>
            <a:off x="800101" y="976078"/>
            <a:ext cx="3505598"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en-US" altLang="zh-CN" sz="1600" b="0" i="0" u="none" strike="noStrike" kern="1200" cap="none" spc="0" normalizeH="0" baseline="0" noProof="0" dirty="0">
              <a:ln>
                <a:noFill/>
              </a:ln>
              <a:solidFill>
                <a:schemeClr val="accent1">
                  <a:alpha val="80000"/>
                </a:schemeClr>
              </a:solidFill>
              <a:effectLst/>
              <a:uLnTx/>
              <a:uFillTx/>
              <a:latin typeface="+mn-ea"/>
              <a:cs typeface="+mn-cs"/>
            </a:endParaRPr>
          </a:p>
        </p:txBody>
      </p:sp>
      <p:pic>
        <p:nvPicPr>
          <p:cNvPr id="44" name="图片 43"/>
          <p:cNvPicPr>
            <a:picLocks noChangeAspect="1"/>
          </p:cNvPicPr>
          <p:nvPr/>
        </p:nvPicPr>
        <p:blipFill>
          <a:blip r:embed="rId1" cstate="print">
            <a:alphaModFix amt="56000"/>
          </a:blip>
          <a:stretch>
            <a:fillRect/>
          </a:stretch>
        </p:blipFill>
        <p:spPr>
          <a:xfrm>
            <a:off x="10247413" y="6076949"/>
            <a:ext cx="1782662" cy="905661"/>
          </a:xfrm>
          <a:prstGeom prst="rect">
            <a:avLst/>
          </a:prstGeom>
        </p:spPr>
      </p:pic>
      <p:sp>
        <p:nvSpPr>
          <p:cNvPr id="11" name="文本框 10"/>
          <p:cNvSpPr txBox="1"/>
          <p:nvPr/>
        </p:nvSpPr>
        <p:spPr>
          <a:xfrm>
            <a:off x="952500" y="1738630"/>
            <a:ext cx="9842500" cy="2768600"/>
          </a:xfrm>
          <a:prstGeom prst="rect">
            <a:avLst/>
          </a:prstGeom>
          <a:noFill/>
        </p:spPr>
        <p:txBody>
          <a:bodyPr wrap="square" rtlCol="0">
            <a:spAutoFit/>
          </a:bodyPr>
          <a:p>
            <a:pPr algn="l">
              <a:spcBef>
                <a:spcPts val="0"/>
              </a:spcBef>
              <a:spcAft>
                <a:spcPts val="0"/>
              </a:spcAft>
              <a:buClrTx/>
              <a:buSzTx/>
              <a:buFontTx/>
              <a:defRPr/>
            </a:pPr>
            <a:r>
              <a:rPr lang="zh-CN" altLang="en-US" sz="2000" b="1" dirty="0">
                <a:solidFill>
                  <a:srgbClr val="4B5C78"/>
                </a:solidFill>
                <a:latin typeface="Arial" panose="020B0604020202020204"/>
                <a:ea typeface="微软雅黑" panose="020B0503020204020204" charset="-122"/>
              </a:rPr>
              <a:t>角色模块</a:t>
            </a:r>
            <a:r>
              <a:rPr lang="zh-CN" altLang="en-US" sz="2400" spc="300" dirty="0">
                <a:solidFill>
                  <a:srgbClr val="4B5C78"/>
                </a:solidFill>
                <a:latin typeface="+mj-ea"/>
                <a:ea typeface="+mj-ea"/>
              </a:rPr>
              <a:t>：</a:t>
            </a:r>
            <a:r>
              <a:rPr lang="zh-CN" altLang="en-US" sz="1800" dirty="0">
                <a:solidFill>
                  <a:srgbClr val="4B5C78"/>
                </a:solidFill>
                <a:latin typeface="Arial" panose="020B0604020202020204"/>
                <a:ea typeface="微软雅黑" panose="020B0503020204020204" charset="-122"/>
              </a:rPr>
              <a:t>Character / Wukong + StateMachine</a:t>
            </a:r>
            <a:endParaRPr lang="zh-CN" altLang="en-US" sz="1800" dirty="0">
              <a:solidFill>
                <a:srgbClr val="4B5C78"/>
              </a:solidFill>
              <a:latin typeface="Arial" panose="020B0604020202020204"/>
              <a:ea typeface="微软雅黑" panose="020B0503020204020204" charset="-122"/>
            </a:endParaRPr>
          </a:p>
          <a:p>
            <a:pPr algn="l">
              <a:spcBef>
                <a:spcPts val="0"/>
              </a:spcBef>
              <a:spcAft>
                <a:spcPts val="0"/>
              </a:spcAft>
              <a:buClrTx/>
              <a:buSzTx/>
              <a:buFontTx/>
              <a:defRPr/>
            </a:pPr>
            <a:endParaRPr lang="zh-CN" altLang="en-US" sz="1800" dirty="0">
              <a:solidFill>
                <a:srgbClr val="4B5C78"/>
              </a:solidFill>
              <a:latin typeface="Arial" panose="020B0604020202020204"/>
              <a:ea typeface="微软雅黑" panose="020B0503020204020204" charset="-122"/>
            </a:endParaRPr>
          </a:p>
          <a:p>
            <a:pPr algn="l">
              <a:spcBef>
                <a:spcPts val="0"/>
              </a:spcBef>
              <a:spcAft>
                <a:spcPts val="0"/>
              </a:spcAft>
              <a:buClrTx/>
              <a:buSzTx/>
              <a:buFontTx/>
              <a:buNone/>
              <a:defRPr/>
            </a:pPr>
            <a:r>
              <a:rPr lang="zh-CN" altLang="en-US" sz="2000" b="1" dirty="0">
                <a:solidFill>
                  <a:srgbClr val="4B5C78"/>
                </a:solidFill>
                <a:latin typeface="Arial" panose="020B0604020202020204"/>
                <a:ea typeface="微软雅黑" panose="020B0503020204020204" charset="-122"/>
              </a:rPr>
              <a:t>战斗模块</a:t>
            </a:r>
            <a:r>
              <a:rPr lang="zh-CN" altLang="en-US" sz="2400" spc="300" dirty="0">
                <a:solidFill>
                  <a:srgbClr val="4B5C78"/>
                </a:solidFill>
                <a:latin typeface="+mj-ea"/>
                <a:ea typeface="+mj-ea"/>
              </a:rPr>
              <a:t>：</a:t>
            </a:r>
            <a:r>
              <a:rPr lang="zh-CN" altLang="en-US" sz="1800" dirty="0">
                <a:solidFill>
                  <a:srgbClr val="4B5C78"/>
                </a:solidFill>
                <a:latin typeface="Arial" panose="020B0604020202020204"/>
                <a:ea typeface="微软雅黑" panose="020B0503020204020204" charset="-122"/>
              </a:rPr>
              <a:t>HealthComponent + CombatComponent (Hitbox / Hurtbox) + Skill / Cooldown</a:t>
            </a:r>
            <a:endParaRPr lang="zh-CN" altLang="en-US" sz="1800" dirty="0">
              <a:solidFill>
                <a:srgbClr val="4B5C78"/>
              </a:solidFill>
              <a:latin typeface="Arial" panose="020B0604020202020204"/>
              <a:ea typeface="微软雅黑" panose="020B0503020204020204" charset="-122"/>
            </a:endParaRPr>
          </a:p>
          <a:p>
            <a:pPr algn="l">
              <a:spcBef>
                <a:spcPts val="0"/>
              </a:spcBef>
              <a:spcAft>
                <a:spcPts val="0"/>
              </a:spcAft>
              <a:buClrTx/>
              <a:buSzTx/>
              <a:buFontTx/>
              <a:buNone/>
              <a:defRPr/>
            </a:pPr>
            <a:endParaRPr lang="zh-CN" altLang="en-US" sz="1800" dirty="0">
              <a:solidFill>
                <a:srgbClr val="4B5C78"/>
              </a:solidFill>
              <a:latin typeface="Arial" panose="020B0604020202020204"/>
              <a:ea typeface="微软雅黑" panose="020B0503020204020204" charset="-122"/>
            </a:endParaRPr>
          </a:p>
          <a:p>
            <a:pPr algn="l">
              <a:spcBef>
                <a:spcPts val="0"/>
              </a:spcBef>
              <a:spcAft>
                <a:spcPts val="0"/>
              </a:spcAft>
              <a:buClrTx/>
              <a:buSzTx/>
              <a:buFontTx/>
              <a:buNone/>
              <a:defRPr/>
            </a:pPr>
            <a:r>
              <a:rPr lang="zh-CN" altLang="en-US" sz="2000" b="1" dirty="0">
                <a:solidFill>
                  <a:srgbClr val="4B5C78"/>
                </a:solidFill>
                <a:latin typeface="Arial" panose="020B0604020202020204"/>
                <a:ea typeface="微软雅黑" panose="020B0503020204020204" charset="-122"/>
              </a:rPr>
              <a:t>敌人模块</a:t>
            </a:r>
            <a:r>
              <a:rPr lang="zh-CN" altLang="en-US" sz="2400" spc="300" dirty="0">
                <a:solidFill>
                  <a:srgbClr val="4B5C78"/>
                </a:solidFill>
                <a:latin typeface="+mj-ea"/>
                <a:ea typeface="+mj-ea"/>
              </a:rPr>
              <a:t>：</a:t>
            </a:r>
            <a:r>
              <a:rPr lang="zh-CN" altLang="en-US" sz="1800" dirty="0">
                <a:solidFill>
                  <a:srgbClr val="4B5C78"/>
                </a:solidFill>
                <a:latin typeface="Arial" panose="020B0604020202020204"/>
                <a:ea typeface="微软雅黑" panose="020B0503020204020204" charset="-122"/>
              </a:rPr>
              <a:t>Enemy / Boss + AIStateMachine</a:t>
            </a:r>
            <a:endParaRPr lang="zh-CN" altLang="en-US" sz="1800" dirty="0">
              <a:solidFill>
                <a:srgbClr val="4B5C78"/>
              </a:solidFill>
              <a:latin typeface="Arial" panose="020B0604020202020204"/>
              <a:ea typeface="微软雅黑" panose="020B0503020204020204" charset="-122"/>
            </a:endParaRPr>
          </a:p>
          <a:p>
            <a:pPr algn="l">
              <a:spcBef>
                <a:spcPts val="0"/>
              </a:spcBef>
              <a:spcAft>
                <a:spcPts val="0"/>
              </a:spcAft>
              <a:buClrTx/>
              <a:buSzTx/>
              <a:buFontTx/>
              <a:buNone/>
              <a:defRPr/>
            </a:pPr>
            <a:endParaRPr lang="zh-CN" altLang="en-US" sz="1800" dirty="0">
              <a:solidFill>
                <a:srgbClr val="4B5C78"/>
              </a:solidFill>
              <a:latin typeface="Arial" panose="020B0604020202020204"/>
              <a:ea typeface="微软雅黑" panose="020B0503020204020204" charset="-122"/>
            </a:endParaRPr>
          </a:p>
          <a:p>
            <a:pPr algn="l">
              <a:spcBef>
                <a:spcPts val="0"/>
              </a:spcBef>
              <a:spcAft>
                <a:spcPts val="0"/>
              </a:spcAft>
              <a:buClrTx/>
              <a:buSzTx/>
              <a:buFontTx/>
              <a:buNone/>
              <a:defRPr/>
            </a:pPr>
            <a:r>
              <a:rPr lang="zh-CN" altLang="en-US" sz="2000" b="1" dirty="0">
                <a:solidFill>
                  <a:srgbClr val="4B5C78"/>
                </a:solidFill>
                <a:latin typeface="Arial" panose="020B0604020202020204"/>
                <a:ea typeface="微软雅黑" panose="020B0503020204020204" charset="-122"/>
              </a:rPr>
              <a:t>场景模块</a:t>
            </a:r>
            <a:r>
              <a:rPr lang="zh-CN" altLang="en-US" sz="2400" spc="300" dirty="0">
                <a:solidFill>
                  <a:srgbClr val="4B5C78"/>
                </a:solidFill>
                <a:latin typeface="+mj-ea"/>
                <a:ea typeface="+mj-ea"/>
              </a:rPr>
              <a:t>：</a:t>
            </a:r>
            <a:r>
              <a:rPr lang="zh-CN" altLang="en-US" sz="1800" dirty="0">
                <a:solidFill>
                  <a:srgbClr val="4B5C78"/>
                </a:solidFill>
                <a:latin typeface="Arial" panose="020B0604020202020204"/>
                <a:ea typeface="微软雅黑" panose="020B0503020204020204" charset="-122"/>
              </a:rPr>
              <a:t>BaseScene + SceneManager + UIManager + Camera</a:t>
            </a:r>
            <a:r>
              <a:rPr lang="zh-CN" altLang="en-US" sz="1800" dirty="0">
                <a:solidFill>
                  <a:srgbClr val="4B5C78"/>
                </a:solidFill>
                <a:latin typeface="Arial" panose="020B0604020202020204"/>
                <a:ea typeface="微软雅黑" panose="020B0503020204020204" charset="-122"/>
                <a:sym typeface="Arial" panose="020B0604020202020204" pitchFamily="34" charset="0"/>
              </a:rPr>
              <a:t>角色系统</a:t>
            </a:r>
            <a:endParaRPr lang="zh-CN" altLang="en-US" sz="1800" dirty="0">
              <a:solidFill>
                <a:srgbClr val="4B5C78"/>
              </a:solidFill>
              <a:latin typeface="Arial" panose="020B0604020202020204"/>
              <a:ea typeface="微软雅黑" panose="020B0503020204020204" charset="-122"/>
              <a:sym typeface="Arial" panose="020B0604020202020204" pitchFamily="34" charset="0"/>
            </a:endParaRPr>
          </a:p>
          <a:p>
            <a:endParaRPr lang="en-US" altLang="zh-CN" sz="2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5" name="组合 4"/>
          <p:cNvGrpSpPr/>
          <p:nvPr/>
        </p:nvGrpSpPr>
        <p:grpSpPr>
          <a:xfrm rot="16200000" flipH="1">
            <a:off x="1522366" y="4888671"/>
            <a:ext cx="231871" cy="3276600"/>
            <a:chOff x="4399082" y="1624876"/>
            <a:chExt cx="231871" cy="3276600"/>
          </a:xfrm>
        </p:grpSpPr>
        <p:cxnSp>
          <p:nvCxnSpPr>
            <p:cNvPr id="6" name="直接连接符 5"/>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rot="5400000" flipH="1">
            <a:off x="10437763" y="-1158740"/>
            <a:ext cx="231871" cy="3276600"/>
            <a:chOff x="4399082" y="1624876"/>
            <a:chExt cx="231871" cy="3276600"/>
          </a:xfrm>
        </p:grpSpPr>
        <p:cxnSp>
          <p:nvCxnSpPr>
            <p:cNvPr id="9" name="直接连接符 8"/>
            <p:cNvCxnSpPr/>
            <p:nvPr/>
          </p:nvCxnSpPr>
          <p:spPr>
            <a:xfrm rot="5400000" flipV="1">
              <a:off x="2992653" y="3263176"/>
              <a:ext cx="327660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5400000" flipV="1">
              <a:off x="3608507" y="2415451"/>
              <a:ext cx="1581150" cy="0"/>
            </a:xfrm>
            <a:prstGeom prst="line">
              <a:avLst/>
            </a:prstGeom>
            <a:ln w="38100">
              <a:gradFill flip="none" rotWithShape="1">
                <a:gsLst>
                  <a:gs pos="0">
                    <a:srgbClr val="4B5C78"/>
                  </a:gs>
                  <a:gs pos="100000">
                    <a:schemeClr val="accent5">
                      <a:lumMod val="75000"/>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424193" y="437352"/>
            <a:ext cx="199785" cy="952338"/>
          </a:xfrm>
          <a:prstGeom prst="rect">
            <a:avLst/>
          </a:prstGeom>
          <a:solidFill>
            <a:srgbClr val="4B5C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800100" y="363855"/>
            <a:ext cx="6281420" cy="70675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4000" spc="300" dirty="0">
                <a:solidFill>
                  <a:srgbClr val="4B5C78"/>
                </a:solidFill>
                <a:latin typeface="+mj-ea"/>
                <a:ea typeface="+mj-ea"/>
              </a:rPr>
              <a:t>角色</a:t>
            </a:r>
            <a:r>
              <a:rPr lang="zh-CN" altLang="en-US" sz="4000" spc="300" dirty="0">
                <a:solidFill>
                  <a:srgbClr val="4B5C78"/>
                </a:solidFill>
                <a:latin typeface="+mj-ea"/>
                <a:ea typeface="+mj-ea"/>
              </a:rPr>
              <a:t>模块</a:t>
            </a:r>
            <a:endParaRPr lang="zh-CN" altLang="en-US" sz="4000" spc="300" dirty="0">
              <a:solidFill>
                <a:srgbClr val="4B5C78"/>
              </a:solidFill>
              <a:latin typeface="+mj-ea"/>
              <a:ea typeface="+mj-ea"/>
            </a:endParaRPr>
          </a:p>
        </p:txBody>
      </p:sp>
      <p:sp>
        <p:nvSpPr>
          <p:cNvPr id="4" name="文本框 3"/>
          <p:cNvSpPr txBox="1"/>
          <p:nvPr/>
        </p:nvSpPr>
        <p:spPr>
          <a:xfrm>
            <a:off x="800101" y="976078"/>
            <a:ext cx="3505598" cy="33718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noProof="0" dirty="0">
                <a:ln>
                  <a:noFill/>
                </a:ln>
                <a:solidFill>
                  <a:srgbClr val="4B5C78">
                    <a:alpha val="80000"/>
                  </a:srgbClr>
                </a:solidFill>
                <a:effectLst/>
                <a:uLnTx/>
                <a:uFillTx/>
                <a:latin typeface="+mn-ea"/>
                <a:sym typeface="+mn-ea"/>
              </a:rPr>
              <a:t>黑神话风格的</a:t>
            </a:r>
            <a:r>
              <a:rPr lang="en-US" altLang="zh-CN" sz="1600" noProof="0" dirty="0">
                <a:ln>
                  <a:noFill/>
                </a:ln>
                <a:solidFill>
                  <a:srgbClr val="4B5C78">
                    <a:alpha val="80000"/>
                  </a:srgbClr>
                </a:solidFill>
                <a:effectLst/>
                <a:uLnTx/>
                <a:uFillTx/>
                <a:latin typeface="+mn-ea"/>
                <a:sym typeface="+mn-ea"/>
              </a:rPr>
              <a:t>3d</a:t>
            </a:r>
            <a:r>
              <a:rPr lang="zh-CN" altLang="en-US" sz="1600" noProof="0" dirty="0">
                <a:ln>
                  <a:noFill/>
                </a:ln>
                <a:solidFill>
                  <a:srgbClr val="4B5C78">
                    <a:alpha val="80000"/>
                  </a:srgbClr>
                </a:solidFill>
                <a:effectLst/>
                <a:uLnTx/>
                <a:uFillTx/>
                <a:latin typeface="+mn-ea"/>
                <a:ea typeface="宋体" panose="02010600030101010101" pitchFamily="2" charset="-122"/>
                <a:sym typeface="+mn-ea"/>
              </a:rPr>
              <a:t>战斗游戏</a:t>
            </a:r>
            <a:endParaRPr kumimoji="0" lang="en-US" altLang="zh-CN" sz="1600" b="0" i="0" u="none" strike="noStrike" kern="1200" cap="none" spc="0" normalizeH="0" baseline="0" noProof="0" dirty="0">
              <a:ln>
                <a:noFill/>
              </a:ln>
              <a:solidFill>
                <a:schemeClr val="accent1">
                  <a:alpha val="80000"/>
                </a:schemeClr>
              </a:solidFill>
              <a:effectLst/>
              <a:uLnTx/>
              <a:uFillTx/>
              <a:latin typeface="+mn-ea"/>
              <a:cs typeface="+mn-cs"/>
            </a:endParaRPr>
          </a:p>
        </p:txBody>
      </p:sp>
      <p:pic>
        <p:nvPicPr>
          <p:cNvPr id="44" name="图片 43"/>
          <p:cNvPicPr>
            <a:picLocks noChangeAspect="1"/>
          </p:cNvPicPr>
          <p:nvPr/>
        </p:nvPicPr>
        <p:blipFill>
          <a:blip r:embed="rId1" cstate="print">
            <a:alphaModFix amt="56000"/>
          </a:blip>
          <a:stretch>
            <a:fillRect/>
          </a:stretch>
        </p:blipFill>
        <p:spPr>
          <a:xfrm>
            <a:off x="10247413" y="6076949"/>
            <a:ext cx="1782662" cy="905661"/>
          </a:xfrm>
          <a:prstGeom prst="rect">
            <a:avLst/>
          </a:prstGeom>
        </p:spPr>
      </p:pic>
      <p:pic>
        <p:nvPicPr>
          <p:cNvPr id="12" name="图片 11"/>
          <p:cNvPicPr>
            <a:picLocks noChangeAspect="1"/>
          </p:cNvPicPr>
          <p:nvPr/>
        </p:nvPicPr>
        <p:blipFill>
          <a:blip r:embed="rId2"/>
          <a:stretch>
            <a:fillRect/>
          </a:stretch>
        </p:blipFill>
        <p:spPr>
          <a:xfrm>
            <a:off x="800100" y="1313180"/>
            <a:ext cx="7920355" cy="4824095"/>
          </a:xfrm>
          <a:prstGeom prst="rect">
            <a:avLst/>
          </a:prstGeom>
        </p:spPr>
      </p:pic>
    </p:spTree>
  </p:cSld>
  <p:clrMapOvr>
    <a:masterClrMapping/>
  </p:clrMapOvr>
</p:sld>
</file>

<file path=ppt/tags/tag1.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ags/tag10.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ags/tag11.xml><?xml version="1.0" encoding="utf-8"?>
<p:tagLst xmlns:p="http://schemas.openxmlformats.org/presentationml/2006/main">
  <p:tag name="KSO_WM_DIAGRAM_VIRTUALLY_FRAME" val="{&quot;height&quot;:392.89929133858266,&quot;left&quot;:175.4,&quot;top&quot;:30.70070866141732,&quot;width&quot;:699.4831496062992}"/>
</p:tagLst>
</file>

<file path=ppt/tags/tag12.xml><?xml version="1.0" encoding="utf-8"?>
<p:tagLst xmlns:p="http://schemas.openxmlformats.org/presentationml/2006/main">
  <p:tag name="TABLE_ENDDRAG_ORIGIN_RECT" val="240*247"/>
  <p:tag name="TABLE_ENDDRAG_RECT" val="53*172*240*247"/>
</p:tagLst>
</file>

<file path=ppt/tags/tag13.xml><?xml version="1.0" encoding="utf-8"?>
<p:tagLst xmlns:p="http://schemas.openxmlformats.org/presentationml/2006/main">
  <p:tag name="KSO_WM_DIAGRAM_VIRTUALLY_FRAME" val="{&quot;height&quot;:234.06724409448825,&quot;left&quot;:175.4,&quot;top&quot;:30.70070866141732,&quot;width&quot;:699.4831496062992}"/>
</p:tagLst>
</file>

<file path=ppt/tags/tag14.xml><?xml version="1.0" encoding="utf-8"?>
<p:tagLst xmlns:p="http://schemas.openxmlformats.org/presentationml/2006/main">
  <p:tag name="KSO_WM_DIAGRAM_VIRTUALLY_FRAME" val="{&quot;height&quot;:392.89929133858266,&quot;left&quot;:175.4,&quot;top&quot;:30.70070866141732,&quot;width&quot;:699.4831496062992}"/>
</p:tagLst>
</file>

<file path=ppt/tags/tag15.xml><?xml version="1.0" encoding="utf-8"?>
<p:tagLst xmlns:p="http://schemas.openxmlformats.org/presentationml/2006/main">
  <p:tag name="KSO_WM_DIAGRAM_VIRTUALLY_FRAME" val="{&quot;height&quot;:234.06724409448825,&quot;left&quot;:175.4,&quot;top&quot;:30.70070866141732,&quot;width&quot;:699.4831496062992}"/>
</p:tagLst>
</file>

<file path=ppt/tags/tag16.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17.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18.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19.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ags/tag20.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1.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2.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3.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4.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5.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6.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7.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8.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29.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ags/tag30.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1.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2.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3.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4.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5.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6.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7.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8.xml><?xml version="1.0" encoding="utf-8"?>
<p:tagLst xmlns:p="http://schemas.openxmlformats.org/presentationml/2006/main">
  <p:tag name="KSO_WM_DIAGRAM_VIRTUALLY_FRAME" val="{&quot;height&quot;:484.3149724793786,&quot;left&quot;:78.15582677165354,&quot;top&quot;:55.685072815428796,&quot;width&quot;:817.8441732283464}"/>
</p:tagLst>
</file>

<file path=ppt/tags/tag39.xml><?xml version="1.0" encoding="utf-8"?>
<p:tagLst xmlns:p="http://schemas.openxmlformats.org/presentationml/2006/main">
  <p:tag name="COMMONDATA" val="eyJoZGlkIjoiZThmNjAzMWJlZjFkMmQwODUwMTJkYzE2ODFiYmFmYTcifQ=="/>
  <p:tag name="resource_record_key" val="{&quot;29&quot;:[50000283]}"/>
</p:tagLst>
</file>

<file path=ppt/tags/tag4.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ags/tag5.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ags/tag6.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ags/tag7.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ags/tag8.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ags/tag9.xml><?xml version="1.0" encoding="utf-8"?>
<p:tagLst xmlns:p="http://schemas.openxmlformats.org/presentationml/2006/main">
  <p:tag name="KSO_WM_DIAGRAM_VIRTUALLY_FRAME" val="{&quot;height&quot;:453.80291338582674,&quot;left&quot;:418.82661417322834,&quot;top&quot;:43.09858267716535,&quot;width&quot;:434.5233858267717}"/>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字体搭配02-旁门左道">
      <a:majorFont>
        <a:latin typeface="OPPOSans B"/>
        <a:ea typeface="OPPOSans B"/>
        <a:cs typeface=""/>
      </a:majorFont>
      <a:minorFont>
        <a:latin typeface="OPPOSans M"/>
        <a:ea typeface="OPPOSans M"/>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2250</Words>
  <Application>WPS 演示</Application>
  <PresentationFormat>宽屏</PresentationFormat>
  <Paragraphs>258</Paragraphs>
  <Slides>20</Slides>
  <Notes>0</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20</vt:i4>
      </vt:variant>
    </vt:vector>
  </HeadingPairs>
  <TitlesOfParts>
    <vt:vector size="38" baseType="lpstr">
      <vt:lpstr>Arial</vt:lpstr>
      <vt:lpstr>宋体</vt:lpstr>
      <vt:lpstr>Wingdings</vt:lpstr>
      <vt:lpstr>OPPOSans L</vt:lpstr>
      <vt:lpstr>OPPOSans M</vt:lpstr>
      <vt:lpstr>OPPOSans M</vt:lpstr>
      <vt:lpstr>微软雅黑</vt:lpstr>
      <vt:lpstr>微软雅黑 Light</vt:lpstr>
      <vt:lpstr>OPPOSans B</vt:lpstr>
      <vt:lpstr>OPPOSans H</vt:lpstr>
      <vt:lpstr>黑体</vt:lpstr>
      <vt:lpstr>华文仿宋</vt:lpstr>
      <vt:lpstr>Arial</vt:lpstr>
      <vt:lpstr>Wingdings</vt:lpstr>
      <vt:lpstr>Segoe Print</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源啊圆</dc:creator>
  <cp:lastModifiedBy>foulen</cp:lastModifiedBy>
  <cp:revision>33</cp:revision>
  <dcterms:created xsi:type="dcterms:W3CDTF">2022-07-13T05:03:00Z</dcterms:created>
  <dcterms:modified xsi:type="dcterms:W3CDTF">2025-12-31T04:53:30Z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152B17FC67B04698889CF96B106ED007_13</vt:lpwstr>
  </property>
  <property fmtid="{D5CDD505-2E9C-101B-9397-08002B2CF9AE}" pid="3" name="KSOProductBuildVer">
    <vt:lpwstr>2052-12.1.0.24034</vt:lpwstr>
  </property>
</Properties>
</file>